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4" r:id="rId1"/>
    <p:sldMasterId id="2147483723" r:id="rId2"/>
    <p:sldMasterId id="2147483732" r:id="rId3"/>
    <p:sldMasterId id="2147483753" r:id="rId4"/>
  </p:sldMasterIdLst>
  <p:notesMasterIdLst>
    <p:notesMasterId r:id="rId17"/>
  </p:notesMasterIdLst>
  <p:handoutMasterIdLst>
    <p:handoutMasterId r:id="rId18"/>
  </p:handoutMasterIdLst>
  <p:sldIdLst>
    <p:sldId id="256" r:id="rId5"/>
    <p:sldId id="266" r:id="rId6"/>
    <p:sldId id="267" r:id="rId7"/>
    <p:sldId id="259" r:id="rId8"/>
    <p:sldId id="257" r:id="rId9"/>
    <p:sldId id="261" r:id="rId10"/>
    <p:sldId id="265" r:id="rId11"/>
    <p:sldId id="268" r:id="rId12"/>
    <p:sldId id="262" r:id="rId13"/>
    <p:sldId id="264" r:id="rId14"/>
    <p:sldId id="270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222421"/>
    <a:srgbClr val="2E3333"/>
    <a:srgbClr val="1A1A16"/>
    <a:srgbClr val="1A1A10"/>
    <a:srgbClr val="16151E"/>
    <a:srgbClr val="292511"/>
    <a:srgbClr val="000000"/>
    <a:srgbClr val="FF5517"/>
    <a:srgbClr val="FF79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10" d="100"/>
          <a:sy n="110" d="100"/>
        </p:scale>
        <p:origin x="-164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01" d="100"/>
          <a:sy n="101" d="100"/>
        </p:scale>
        <p:origin x="-3232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D70A94-535E-A242-8751-E65D819C19D3}" type="datetimeFigureOut">
              <a:rPr lang="en-US" smtClean="0"/>
              <a:t>7/30/2014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442F98-C731-A94C-AA10-6D9C96A04D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0053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A25BBB-A885-FB47-A586-C46B257BEE92}" type="datetimeFigureOut">
              <a:rPr lang="en-US" smtClean="0"/>
              <a:t>7/30/2014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6B4B2F-0019-C942-9AE2-8EB4A0794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63209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54" y="1150622"/>
            <a:ext cx="7773293" cy="1470049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4703" y="2973325"/>
            <a:ext cx="6400354" cy="1752451"/>
          </a:xfrm>
        </p:spPr>
        <p:txBody>
          <a:bodyPr/>
          <a:lstStyle>
            <a:lvl1pPr marL="0" indent="0" algn="l">
              <a:buNone/>
              <a:defRPr/>
            </a:lvl1pPr>
            <a:lvl2pPr marL="321457" indent="0" algn="ctr">
              <a:buNone/>
              <a:defRPr/>
            </a:lvl2pPr>
            <a:lvl3pPr marL="642915" indent="0" algn="ctr">
              <a:buNone/>
              <a:defRPr/>
            </a:lvl3pPr>
            <a:lvl4pPr marL="964372" indent="0" algn="ctr">
              <a:buNone/>
              <a:defRPr/>
            </a:lvl4pPr>
            <a:lvl5pPr marL="1285829" indent="0" algn="ctr">
              <a:buNone/>
              <a:defRPr/>
            </a:lvl5pPr>
            <a:lvl6pPr marL="1607287" indent="0" algn="ctr">
              <a:buNone/>
              <a:defRPr/>
            </a:lvl6pPr>
            <a:lvl7pPr marL="1928744" indent="0" algn="ctr">
              <a:buNone/>
              <a:defRPr/>
            </a:lvl7pPr>
            <a:lvl8pPr marL="2250201" indent="0" algn="ctr">
              <a:buNone/>
              <a:defRPr/>
            </a:lvl8pPr>
            <a:lvl9pPr marL="2571659" indent="0" algn="ctr">
              <a:buNone/>
              <a:defRPr/>
            </a:lvl9pPr>
          </a:lstStyle>
          <a:p>
            <a:r>
              <a:rPr lang="ga-IE" smtClean="0"/>
              <a:t>Click to edit Master subtitle style</a:t>
            </a:r>
            <a:endParaRPr lang="en-US" dirty="0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smtClean="0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4154354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54" y="2130848"/>
            <a:ext cx="7773293" cy="1470049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824" y="3886647"/>
            <a:ext cx="6400354" cy="1752451"/>
          </a:xfrm>
        </p:spPr>
        <p:txBody>
          <a:bodyPr/>
          <a:lstStyle>
            <a:lvl1pPr marL="0" indent="0" algn="ctr">
              <a:buNone/>
              <a:defRPr/>
            </a:lvl1pPr>
            <a:lvl2pPr marL="321457" indent="0" algn="ctr">
              <a:buNone/>
              <a:defRPr/>
            </a:lvl2pPr>
            <a:lvl3pPr marL="642915" indent="0" algn="ctr">
              <a:buNone/>
              <a:defRPr/>
            </a:lvl3pPr>
            <a:lvl4pPr marL="964372" indent="0" algn="ctr">
              <a:buNone/>
              <a:defRPr/>
            </a:lvl4pPr>
            <a:lvl5pPr marL="1285829" indent="0" algn="ctr">
              <a:buNone/>
              <a:defRPr/>
            </a:lvl5pPr>
            <a:lvl6pPr marL="1607287" indent="0" algn="ctr">
              <a:buNone/>
              <a:defRPr/>
            </a:lvl6pPr>
            <a:lvl7pPr marL="1928744" indent="0" algn="ctr">
              <a:buNone/>
              <a:defRPr/>
            </a:lvl7pPr>
            <a:lvl8pPr marL="2250201" indent="0" algn="ctr">
              <a:buNone/>
              <a:defRPr/>
            </a:lvl8pPr>
            <a:lvl9pPr marL="2571659" indent="0" algn="ctr">
              <a:buNone/>
              <a:defRPr/>
            </a:lvl9pPr>
          </a:lstStyle>
          <a:p>
            <a:r>
              <a:rPr lang="ga-IE" smtClean="0"/>
              <a:t>Click to edit Master subtitle style</a:t>
            </a:r>
            <a:endParaRPr lang="en-US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 smtClean="0">
                <a:solidFill>
                  <a:srgbClr val="2E3333"/>
                </a:solidFill>
              </a:rPr>
              <a:t> /  </a:t>
            </a:r>
            <a:r>
              <a:rPr lang="en-US" dirty="0" smtClean="0">
                <a:solidFill>
                  <a:srgbClr val="2E3333"/>
                </a:solidFill>
                <a:latin typeface="Ubuntu"/>
                <a:cs typeface="Ubuntu"/>
              </a:rPr>
              <a:t>Special Olympics Program Name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809498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FADDA2-E13B-F548-856B-05843CC20A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640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4711" y="1741289"/>
            <a:ext cx="3902273" cy="4464844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4141" y="1741289"/>
            <a:ext cx="3902273" cy="4464844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259849-736F-2C48-9F66-0F7642C7CEF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944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4588"/>
            <a:ext cx="8228707" cy="1143000"/>
          </a:xfrm>
        </p:spPr>
        <p:txBody>
          <a:bodyPr/>
          <a:lstStyle>
            <a:lvl1pPr>
              <a:defRPr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647" y="1534791"/>
            <a:ext cx="4039568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647" y="2174379"/>
            <a:ext cx="4039568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555" y="1534791"/>
            <a:ext cx="4041799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555" y="2174379"/>
            <a:ext cx="4041799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7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 smtClean="0">
                <a:solidFill>
                  <a:srgbClr val="2E3333"/>
                </a:solidFill>
              </a:rPr>
              <a:t> /  </a:t>
            </a:r>
            <a:r>
              <a:rPr lang="en-US" dirty="0" smtClean="0">
                <a:solidFill>
                  <a:srgbClr val="2E3333"/>
                </a:solidFill>
                <a:latin typeface="Ubuntu"/>
                <a:cs typeface="Ubuntu"/>
              </a:rPr>
              <a:t>Special Olympics Program Name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1147788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 smtClean="0">
                <a:solidFill>
                  <a:srgbClr val="2E3333"/>
                </a:solidFill>
              </a:rPr>
              <a:t> /  </a:t>
            </a:r>
            <a:r>
              <a:rPr lang="en-US" dirty="0" smtClean="0">
                <a:solidFill>
                  <a:srgbClr val="2E3333"/>
                </a:solidFill>
                <a:latin typeface="Ubuntu"/>
                <a:cs typeface="Ubuntu"/>
              </a:rPr>
              <a:t>Special Olympics Program Name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4226246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 smtClean="0">
                <a:solidFill>
                  <a:srgbClr val="2E3333"/>
                </a:solidFill>
              </a:rPr>
              <a:t> /  </a:t>
            </a:r>
            <a:r>
              <a:rPr lang="en-US" dirty="0" smtClean="0">
                <a:solidFill>
                  <a:srgbClr val="2E3333"/>
                </a:solidFill>
                <a:latin typeface="Ubuntu"/>
                <a:cs typeface="Ubuntu"/>
              </a:rPr>
              <a:t>Special Olympics Program Name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509570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3473"/>
            <a:ext cx="3008189" cy="826519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ga-IE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24" y="1910081"/>
            <a:ext cx="5111130" cy="4215684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647" y="1910081"/>
            <a:ext cx="3008189" cy="4215684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 smtClean="0">
                <a:solidFill>
                  <a:srgbClr val="2E3333"/>
                </a:solidFill>
              </a:rPr>
              <a:t> /  </a:t>
            </a:r>
            <a:r>
              <a:rPr lang="en-US" dirty="0" smtClean="0">
                <a:solidFill>
                  <a:srgbClr val="2E3333"/>
                </a:solidFill>
                <a:latin typeface="Ubuntu"/>
                <a:cs typeface="Ubuntu"/>
              </a:rPr>
              <a:t>Special Olympics Program Name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223992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8F6C85-62F1-2E45-BAF4-9247EEFC73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6917" y="221921"/>
            <a:ext cx="8791061" cy="6436217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200"/>
            </a:lvl1pPr>
            <a:lvl2pPr marL="321457" indent="0">
              <a:buNone/>
              <a:defRPr sz="2000"/>
            </a:lvl2pPr>
            <a:lvl3pPr marL="642915" indent="0">
              <a:buNone/>
              <a:defRPr sz="1700"/>
            </a:lvl3pPr>
            <a:lvl4pPr marL="964372" indent="0">
              <a:buNone/>
              <a:defRPr sz="1400"/>
            </a:lvl4pPr>
            <a:lvl5pPr marL="1285829" indent="0">
              <a:buNone/>
              <a:defRPr sz="1400"/>
            </a:lvl5pPr>
            <a:lvl6pPr marL="1607287" indent="0">
              <a:buNone/>
              <a:defRPr sz="1400"/>
            </a:lvl6pPr>
            <a:lvl7pPr marL="1928744" indent="0">
              <a:buNone/>
              <a:defRPr sz="1400"/>
            </a:lvl7pPr>
            <a:lvl8pPr marL="2250201" indent="0">
              <a:buNone/>
              <a:defRPr sz="1400"/>
            </a:lvl8pPr>
            <a:lvl9pPr marL="2571659" indent="0">
              <a:buNone/>
              <a:defRPr sz="1400"/>
            </a:lvl9pPr>
          </a:lstStyle>
          <a:p>
            <a:pPr lvl="0"/>
            <a:r>
              <a:rPr lang="ga-IE" noProof="0" smtClean="0">
                <a:sym typeface="Ubuntu" charset="0"/>
              </a:rPr>
              <a:t>Drag picture to placeholder or click icon to add</a:t>
            </a:r>
            <a:endParaRPr lang="en-US" noProof="0" smtClean="0">
              <a:sym typeface="Ubuntu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743" y="5084341"/>
            <a:ext cx="6875132" cy="56703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ga-IE" dirty="0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0743" y="5757637"/>
            <a:ext cx="6891759" cy="616450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45209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54" y="2130848"/>
            <a:ext cx="7773293" cy="1470049"/>
          </a:xfrm>
          <a:prstGeom prst="rect">
            <a:avLst/>
          </a:prstGeom>
        </p:spPr>
        <p:txBody>
          <a:bodyPr vert="horz" lIns="64291" tIns="32146" rIns="64291" bIns="32146"/>
          <a:lstStyle>
            <a:lvl1pPr>
              <a:defRPr>
                <a:latin typeface="Ubuntu"/>
                <a:cs typeface="Ubuntu"/>
              </a:defRPr>
            </a:lvl1pPr>
          </a:lstStyle>
          <a:p>
            <a:r>
              <a:rPr lang="ga-IE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824" y="3886647"/>
            <a:ext cx="6400354" cy="1752451"/>
          </a:xfrm>
          <a:prstGeom prst="rect">
            <a:avLst/>
          </a:prstGeom>
        </p:spPr>
        <p:txBody>
          <a:bodyPr vert="horz" lIns="64291" tIns="32146" rIns="64291" bIns="32146"/>
          <a:lstStyle>
            <a:lvl1pPr marL="0" indent="0" algn="ctr">
              <a:buNone/>
              <a:defRPr>
                <a:latin typeface="Ubuntu"/>
                <a:cs typeface="Ubuntu"/>
              </a:defRPr>
            </a:lvl1pPr>
            <a:lvl2pPr marL="321457" indent="0" algn="ctr">
              <a:buNone/>
              <a:defRPr/>
            </a:lvl2pPr>
            <a:lvl3pPr marL="642915" indent="0" algn="ctr">
              <a:buNone/>
              <a:defRPr/>
            </a:lvl3pPr>
            <a:lvl4pPr marL="964372" indent="0" algn="ctr">
              <a:buNone/>
              <a:defRPr/>
            </a:lvl4pPr>
            <a:lvl5pPr marL="1285829" indent="0" algn="ctr">
              <a:buNone/>
              <a:defRPr/>
            </a:lvl5pPr>
            <a:lvl6pPr marL="1607287" indent="0" algn="ctr">
              <a:buNone/>
              <a:defRPr/>
            </a:lvl6pPr>
            <a:lvl7pPr marL="1928744" indent="0" algn="ctr">
              <a:buNone/>
              <a:defRPr/>
            </a:lvl7pPr>
            <a:lvl8pPr marL="2250201" indent="0" algn="ctr">
              <a:buNone/>
              <a:defRPr/>
            </a:lvl8pPr>
            <a:lvl9pPr marL="2571659" indent="0" algn="ctr">
              <a:buNone/>
              <a:defRPr/>
            </a:lvl9pPr>
          </a:lstStyle>
          <a:p>
            <a:r>
              <a:rPr lang="ga-IE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172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54" y="2130848"/>
            <a:ext cx="7773293" cy="1470049"/>
          </a:xfrm>
          <a:prstGeom prst="rect">
            <a:avLst/>
          </a:prstGeom>
        </p:spPr>
        <p:txBody>
          <a:bodyPr vert="horz" lIns="64291" tIns="32146" rIns="64291" bIns="32146"/>
          <a:lstStyle>
            <a:lvl1pPr>
              <a:defRPr>
                <a:latin typeface="Ubuntu"/>
                <a:cs typeface="Ubuntu"/>
              </a:defRPr>
            </a:lvl1pPr>
          </a:lstStyle>
          <a:p>
            <a:r>
              <a:rPr lang="ga-IE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824" y="3886647"/>
            <a:ext cx="6400354" cy="1752451"/>
          </a:xfrm>
          <a:prstGeom prst="rect">
            <a:avLst/>
          </a:prstGeom>
        </p:spPr>
        <p:txBody>
          <a:bodyPr vert="horz" lIns="64291" tIns="32146" rIns="64291" bIns="32146"/>
          <a:lstStyle>
            <a:lvl1pPr marL="0" indent="0" algn="ctr">
              <a:buNone/>
              <a:defRPr>
                <a:latin typeface="Ubuntu"/>
                <a:cs typeface="Ubuntu"/>
              </a:defRPr>
            </a:lvl1pPr>
            <a:lvl2pPr marL="321457" indent="0" algn="ctr">
              <a:buNone/>
              <a:defRPr/>
            </a:lvl2pPr>
            <a:lvl3pPr marL="642915" indent="0" algn="ctr">
              <a:buNone/>
              <a:defRPr/>
            </a:lvl3pPr>
            <a:lvl4pPr marL="964372" indent="0" algn="ctr">
              <a:buNone/>
              <a:defRPr/>
            </a:lvl4pPr>
            <a:lvl5pPr marL="1285829" indent="0" algn="ctr">
              <a:buNone/>
              <a:defRPr/>
            </a:lvl5pPr>
            <a:lvl6pPr marL="1607287" indent="0" algn="ctr">
              <a:buNone/>
              <a:defRPr/>
            </a:lvl6pPr>
            <a:lvl7pPr marL="1928744" indent="0" algn="ctr">
              <a:buNone/>
              <a:defRPr/>
            </a:lvl7pPr>
            <a:lvl8pPr marL="2250201" indent="0" algn="ctr">
              <a:buNone/>
              <a:defRPr/>
            </a:lvl8pPr>
            <a:lvl9pPr marL="2571659" indent="0" algn="ctr">
              <a:buNone/>
              <a:defRPr/>
            </a:lvl9pPr>
          </a:lstStyle>
          <a:p>
            <a:r>
              <a:rPr lang="ga-IE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172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smtClean="0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69586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189" y="2600179"/>
            <a:ext cx="7772176" cy="1361777"/>
          </a:xfrm>
        </p:spPr>
        <p:txBody>
          <a:bodyPr/>
          <a:lstStyle>
            <a:lvl1pPr algn="l">
              <a:defRPr sz="2800" b="1" cap="all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189" y="1099991"/>
            <a:ext cx="7772176" cy="1500188"/>
          </a:xfrm>
        </p:spPr>
        <p:txBody>
          <a:bodyPr anchor="b"/>
          <a:lstStyle>
            <a:lvl1pPr marL="0" indent="0">
              <a:buNone/>
              <a:defRPr sz="1400"/>
            </a:lvl1pPr>
            <a:lvl2pPr marL="321457" indent="0">
              <a:buNone/>
              <a:defRPr sz="1300"/>
            </a:lvl2pPr>
            <a:lvl3pPr marL="642915" indent="0">
              <a:buNone/>
              <a:defRPr sz="1100"/>
            </a:lvl3pPr>
            <a:lvl4pPr marL="964372" indent="0">
              <a:buNone/>
              <a:defRPr sz="1000"/>
            </a:lvl4pPr>
            <a:lvl5pPr marL="1285829" indent="0">
              <a:buNone/>
              <a:defRPr sz="1000"/>
            </a:lvl5pPr>
            <a:lvl6pPr marL="1607287" indent="0">
              <a:buNone/>
              <a:defRPr sz="1000"/>
            </a:lvl6pPr>
            <a:lvl7pPr marL="1928744" indent="0">
              <a:buNone/>
              <a:defRPr sz="1000"/>
            </a:lvl7pPr>
            <a:lvl8pPr marL="2250201" indent="0">
              <a:buNone/>
              <a:defRPr sz="1000"/>
            </a:lvl8pPr>
            <a:lvl9pPr marL="2571659" indent="0">
              <a:buNone/>
              <a:defRPr sz="10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smtClean="0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187905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4711" y="2375297"/>
            <a:ext cx="3902273" cy="1857375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4141" y="2375297"/>
            <a:ext cx="3902273" cy="1857375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smtClean="0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912543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4588"/>
            <a:ext cx="8228707" cy="1143000"/>
          </a:xfrm>
        </p:spPr>
        <p:txBody>
          <a:bodyPr/>
          <a:lstStyle>
            <a:lvl1pPr>
              <a:defRPr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647" y="2246177"/>
            <a:ext cx="4039568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647" y="2885765"/>
            <a:ext cx="4039568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555" y="2267025"/>
            <a:ext cx="4041799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555" y="2906613"/>
            <a:ext cx="4041799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7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smtClean="0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640717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smtClean="0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109274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smtClean="0"/>
              <a:t> / </a:t>
            </a:r>
            <a:r>
              <a:rPr lang="en-US" b="1" smtClean="0">
                <a:latin typeface="Helvetica Neue"/>
                <a:cs typeface="Helvetica Neue"/>
              </a:rPr>
              <a:t>storyful.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4004358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3473"/>
            <a:ext cx="3008189" cy="116197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24" y="273472"/>
            <a:ext cx="5111130" cy="5852294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647" y="1435448"/>
            <a:ext cx="3008189" cy="4690318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smtClean="0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232538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635" y="4800824"/>
            <a:ext cx="5486177" cy="56703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635" y="612800"/>
            <a:ext cx="5486177" cy="4114354"/>
          </a:xfrm>
        </p:spPr>
        <p:txBody>
          <a:bodyPr/>
          <a:lstStyle>
            <a:lvl1pPr marL="0" indent="0">
              <a:buNone/>
              <a:defRPr sz="2200"/>
            </a:lvl1pPr>
            <a:lvl2pPr marL="321457" indent="0">
              <a:buNone/>
              <a:defRPr sz="2000"/>
            </a:lvl2pPr>
            <a:lvl3pPr marL="642915" indent="0">
              <a:buNone/>
              <a:defRPr sz="1700"/>
            </a:lvl3pPr>
            <a:lvl4pPr marL="964372" indent="0">
              <a:buNone/>
              <a:defRPr sz="1400"/>
            </a:lvl4pPr>
            <a:lvl5pPr marL="1285829" indent="0">
              <a:buNone/>
              <a:defRPr sz="1400"/>
            </a:lvl5pPr>
            <a:lvl6pPr marL="1607287" indent="0">
              <a:buNone/>
              <a:defRPr sz="1400"/>
            </a:lvl6pPr>
            <a:lvl7pPr marL="1928744" indent="0">
              <a:buNone/>
              <a:defRPr sz="1400"/>
            </a:lvl7pPr>
            <a:lvl8pPr marL="2250201" indent="0">
              <a:buNone/>
              <a:defRPr sz="1400"/>
            </a:lvl8pPr>
            <a:lvl9pPr marL="2571659" indent="0">
              <a:buNone/>
              <a:defRPr sz="1400"/>
            </a:lvl9pPr>
          </a:lstStyle>
          <a:p>
            <a:pPr lvl="0"/>
            <a:r>
              <a:rPr lang="ga-IE" noProof="0" smtClean="0">
                <a:sym typeface="Ubuntu Light" charset="0"/>
              </a:rPr>
              <a:t>Drag picture to placeholder or click icon to add</a:t>
            </a:r>
            <a:endParaRPr lang="en-US" noProof="0" smtClean="0">
              <a:sym typeface="Ubuntu Light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635" y="5367859"/>
            <a:ext cx="5486177" cy="804788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smtClean="0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410392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13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1">
          <a:blip r:embed="rId1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4513" y="2374900"/>
            <a:ext cx="7912100" cy="185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35717" tIns="35717" rIns="35717" bIns="3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ga-IE" smtClean="0">
                <a:sym typeface="Ubuntu Light" charset="0"/>
              </a:rPr>
              <a:t>Click to edit Master text styles</a:t>
            </a:r>
          </a:p>
          <a:p>
            <a:pPr lvl="1"/>
            <a:r>
              <a:rPr lang="ga-IE" smtClean="0">
                <a:sym typeface="Ubuntu Light" charset="0"/>
              </a:rPr>
              <a:t>Second level</a:t>
            </a:r>
          </a:p>
          <a:p>
            <a:pPr lvl="2"/>
            <a:r>
              <a:rPr lang="ga-IE" smtClean="0">
                <a:sym typeface="Ubuntu Light" charset="0"/>
              </a:rPr>
              <a:t>Third level</a:t>
            </a:r>
          </a:p>
          <a:p>
            <a:pPr lvl="3"/>
            <a:r>
              <a:rPr lang="ga-IE" smtClean="0">
                <a:sym typeface="Ubuntu Light" charset="0"/>
              </a:rPr>
              <a:t>Fourth level</a:t>
            </a:r>
          </a:p>
          <a:p>
            <a:pPr lvl="4"/>
            <a:r>
              <a:rPr lang="ga-IE" smtClean="0">
                <a:sym typeface="Ubuntu Light" charset="0"/>
              </a:rPr>
              <a:t>Fifth level</a:t>
            </a:r>
            <a:endParaRPr lang="en-US" dirty="0">
              <a:sym typeface="Ubuntu Light" charset="0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44513" y="482600"/>
            <a:ext cx="7902575" cy="1195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35717" tIns="35717" rIns="35717" bIns="3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ga-IE" smtClean="0">
                <a:sym typeface="Ubuntu Light" charset="0"/>
              </a:rPr>
              <a:t>Click to edit Master title style</a:t>
            </a:r>
            <a:endParaRPr lang="en-US" dirty="0">
              <a:sym typeface="Ubuntu Light" charset="0"/>
            </a:endParaRPr>
          </a:p>
        </p:txBody>
      </p:sp>
      <p:sp>
        <p:nvSpPr>
          <p:cNvPr id="1028" name="Text Box 4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554037" y="6446156"/>
            <a:ext cx="3630637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none" lIns="64291" tIns="32146" rIns="64291" bIns="32146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 spc="20">
                <a:solidFill>
                  <a:schemeClr val="tx1"/>
                </a:solidFill>
                <a:latin typeface="Ubuntu" charset="0"/>
                <a:ea typeface="MS PGothic" charset="0"/>
                <a:cs typeface="MS PGothic" charset="0"/>
                <a:sym typeface="Ubuntu" charset="0"/>
              </a:defRPr>
            </a:lvl1pPr>
            <a:lvl2pPr marL="742950" indent="-28575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smtClean="0"/>
              <a:t> </a:t>
            </a:r>
            <a:endParaRPr lang="en-US" dirty="0">
              <a:latin typeface="Ubuntu"/>
              <a:cs typeface="Ubuntu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78000" y="5749806"/>
            <a:ext cx="349703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100" b="0" i="1" kern="1200" spc="-100" dirty="0" smtClean="0">
                <a:solidFill>
                  <a:srgbClr val="4F5146"/>
                </a:solidFill>
                <a:latin typeface="Ubuntu"/>
              </a:rPr>
              <a:t>Program Name</a:t>
            </a:r>
            <a:endParaRPr lang="en-US" sz="2100" b="0" i="1" kern="1200" spc="-100" dirty="0">
              <a:solidFill>
                <a:srgbClr val="4F5146"/>
              </a:solidFill>
              <a:latin typeface="Ubuntu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5900" spc="-100">
          <a:solidFill>
            <a:srgbClr val="FFFFFF"/>
          </a:solidFill>
          <a:latin typeface="+mj-lt"/>
          <a:ea typeface="+mj-ea"/>
          <a:cs typeface="+mj-cs"/>
          <a:sym typeface="Ubuntu Light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5pPr>
      <a:lvl6pPr marL="321457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6pPr>
      <a:lvl7pPr marL="642915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7pPr>
      <a:lvl8pPr marL="964372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8pPr>
      <a:lvl9pPr marL="1285829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9pPr>
    </p:titleStyle>
    <p:bodyStyle>
      <a:lvl1pPr marL="239713" indent="-23971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1pPr>
      <a:lvl2pPr marL="522288" indent="-200025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2pPr>
      <a:lvl3pPr marL="803275" indent="-160338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3pPr>
      <a:lvl4pPr marL="1123950" indent="-160338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4pPr>
      <a:lvl5pPr marL="1446213" indent="-160338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5pPr>
      <a:lvl6pPr marL="321457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6pPr>
      <a:lvl7pPr marL="642915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7pPr>
      <a:lvl8pPr marL="964372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8pPr>
      <a:lvl9pPr marL="1285829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9pPr>
    </p:bodyStyle>
    <p:otherStyle>
      <a:defPPr>
        <a:defRPr lang="en-US"/>
      </a:defPPr>
      <a:lvl1pPr marL="0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145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15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4372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582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728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28744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50201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7165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4513" y="1741488"/>
            <a:ext cx="7912100" cy="446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35717" tIns="35717" rIns="35717" bIns="3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ga-IE" smtClean="0">
                <a:sym typeface="Ubuntu" charset="0"/>
              </a:rPr>
              <a:t>Click to edit Master text styles</a:t>
            </a:r>
          </a:p>
          <a:p>
            <a:pPr lvl="1"/>
            <a:r>
              <a:rPr lang="ga-IE" smtClean="0">
                <a:sym typeface="Ubuntu" charset="0"/>
              </a:rPr>
              <a:t>Second level</a:t>
            </a:r>
          </a:p>
          <a:p>
            <a:pPr lvl="2"/>
            <a:r>
              <a:rPr lang="ga-IE" smtClean="0">
                <a:sym typeface="Ubuntu" charset="0"/>
              </a:rPr>
              <a:t>Third level</a:t>
            </a:r>
          </a:p>
          <a:p>
            <a:pPr lvl="3"/>
            <a:r>
              <a:rPr lang="ga-IE" smtClean="0">
                <a:sym typeface="Ubuntu" charset="0"/>
              </a:rPr>
              <a:t>Fourth level</a:t>
            </a:r>
          </a:p>
          <a:p>
            <a:pPr lvl="4"/>
            <a:r>
              <a:rPr lang="ga-IE" smtClean="0">
                <a:sym typeface="Ubuntu" charset="0"/>
              </a:rPr>
              <a:t>Fifth level</a:t>
            </a:r>
            <a:endParaRPr lang="en-US" dirty="0">
              <a:sym typeface="Ubuntu Light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44513" y="366713"/>
            <a:ext cx="7051823" cy="104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35717" tIns="35717" rIns="35717" bIns="3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ga-IE" smtClean="0">
                <a:sym typeface="Ubuntu Light" charset="0"/>
              </a:rPr>
              <a:t>Click to edit Master title style</a:t>
            </a:r>
            <a:endParaRPr lang="en-US" dirty="0">
              <a:sym typeface="Ubuntu Light" charset="0"/>
            </a:endParaRPr>
          </a:p>
        </p:txBody>
      </p:sp>
      <p:sp>
        <p:nvSpPr>
          <p:cNvPr id="2052" name="Text Box 4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554038" y="6470814"/>
            <a:ext cx="3498781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none" lIns="64291" tIns="32146" rIns="64291" bIns="32146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>
                <a:solidFill>
                  <a:schemeClr val="tx1"/>
                </a:solidFill>
                <a:latin typeface="Ubuntu" charset="0"/>
                <a:ea typeface="MS PGothic" charset="0"/>
                <a:cs typeface="MS PGothic" charset="0"/>
                <a:sym typeface="Ubuntu" charset="0"/>
              </a:defRPr>
            </a:lvl1pPr>
            <a:lvl2pPr marL="742950" indent="-28575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 smtClean="0">
                <a:solidFill>
                  <a:srgbClr val="2E3333"/>
                </a:solidFill>
              </a:rPr>
              <a:t> /  </a:t>
            </a:r>
            <a:r>
              <a:rPr lang="en-US" dirty="0" smtClean="0">
                <a:solidFill>
                  <a:srgbClr val="2E3333"/>
                </a:solidFill>
                <a:latin typeface="Ubuntu"/>
                <a:cs typeface="Ubuntu"/>
              </a:rPr>
              <a:t>Special Olympics Program Name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lnSpc>
          <a:spcPts val="3600"/>
        </a:lnSpc>
        <a:spcBef>
          <a:spcPct val="0"/>
        </a:spcBef>
        <a:spcAft>
          <a:spcPct val="0"/>
        </a:spcAft>
        <a:defRPr sz="3600" spc="-100">
          <a:solidFill>
            <a:schemeClr val="tx1"/>
          </a:solidFill>
          <a:latin typeface="+mj-lt"/>
          <a:ea typeface="+mj-ea"/>
          <a:cs typeface="+mj-cs"/>
          <a:sym typeface="Ubuntu Light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5pPr>
      <a:lvl6pPr marL="321457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6pPr>
      <a:lvl7pPr marL="642915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7pPr>
      <a:lvl8pPr marL="964372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8pPr>
      <a:lvl9pPr marL="1285829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9pPr>
    </p:titleStyle>
    <p:bodyStyle>
      <a:lvl1pPr marL="239713" indent="-239713" algn="l" rtl="0" eaLnBrk="1" fontAlgn="base" hangingPunct="1">
        <a:lnSpc>
          <a:spcPct val="110000"/>
        </a:lnSpc>
        <a:spcBef>
          <a:spcPts val="85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cs typeface="+mn-cs"/>
          <a:sym typeface="Ubuntu" charset="0"/>
        </a:defRPr>
      </a:lvl1pPr>
      <a:lvl2pPr marL="284163" indent="-284163" algn="l" rtl="0" eaLnBrk="1" fontAlgn="base" hangingPunct="1">
        <a:lnSpc>
          <a:spcPct val="110000"/>
        </a:lnSpc>
        <a:spcBef>
          <a:spcPts val="85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25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2pPr>
      <a:lvl3pPr marL="534988" indent="-28416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3pPr>
      <a:lvl4pPr marL="534988" indent="-28416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4pPr>
      <a:lvl5pPr marL="534988" indent="-28416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5pPr>
      <a:lvl6pPr marL="857220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6pPr>
      <a:lvl7pPr marL="1178677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7pPr>
      <a:lvl8pPr marL="1500134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8pPr>
      <a:lvl9pPr marL="1821591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9pPr>
    </p:bodyStyle>
    <p:otherStyle>
      <a:defPPr>
        <a:defRPr lang="en-US"/>
      </a:defPPr>
      <a:lvl1pPr marL="0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145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15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4372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582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728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28744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50201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7165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xStyles>
    <p:titleStyle>
      <a:lvl1pPr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321457"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642915"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964372"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285829"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623888" indent="-401638" algn="l" rtl="0" eaLnBrk="1" fontAlgn="base" hangingPunct="1">
        <a:spcBef>
          <a:spcPts val="1688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936625" indent="-401638" algn="l" rtl="0" eaLnBrk="1" fontAlgn="base" hangingPunct="1">
        <a:spcBef>
          <a:spcPts val="1688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249363" indent="-401638" algn="l" rtl="0" eaLnBrk="1" fontAlgn="base" hangingPunct="1">
        <a:spcBef>
          <a:spcPts val="1688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1562100" indent="-401638" algn="l" rtl="0" eaLnBrk="1" fontAlgn="base" hangingPunct="1">
        <a:spcBef>
          <a:spcPts val="1688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1874838" indent="-401638" algn="l" rtl="0" eaLnBrk="1" fontAlgn="base" hangingPunct="1">
        <a:spcBef>
          <a:spcPts val="1688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196625" indent="-401822" algn="l" rtl="0" eaLnBrk="1" fontAlgn="base" hangingPunct="1">
        <a:spcBef>
          <a:spcPts val="1687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2518082" indent="-401822" algn="l" rtl="0" eaLnBrk="1" fontAlgn="base" hangingPunct="1">
        <a:spcBef>
          <a:spcPts val="1687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2839540" indent="-401822" algn="l" rtl="0" eaLnBrk="1" fontAlgn="base" hangingPunct="1">
        <a:spcBef>
          <a:spcPts val="1687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3160997" indent="-401822" algn="l" rtl="0" eaLnBrk="1" fontAlgn="base" hangingPunct="1">
        <a:spcBef>
          <a:spcPts val="1687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145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15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4372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582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728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28744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50201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7165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xStyles>
    <p:titleStyle>
      <a:lvl1pPr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321457"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642915"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964372"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285829"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623888" indent="-401638" algn="l" rtl="0" eaLnBrk="1" fontAlgn="base" hangingPunct="1">
        <a:spcBef>
          <a:spcPts val="1688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936625" indent="-401638" algn="l" rtl="0" eaLnBrk="1" fontAlgn="base" hangingPunct="1">
        <a:spcBef>
          <a:spcPts val="1688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249363" indent="-401638" algn="l" rtl="0" eaLnBrk="1" fontAlgn="base" hangingPunct="1">
        <a:spcBef>
          <a:spcPts val="1688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1562100" indent="-401638" algn="l" rtl="0" eaLnBrk="1" fontAlgn="base" hangingPunct="1">
        <a:spcBef>
          <a:spcPts val="1688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1874838" indent="-401638" algn="l" rtl="0" eaLnBrk="1" fontAlgn="base" hangingPunct="1">
        <a:spcBef>
          <a:spcPts val="1688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196625" indent="-401822" algn="l" rtl="0" eaLnBrk="1" fontAlgn="base" hangingPunct="1">
        <a:spcBef>
          <a:spcPts val="1687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2518082" indent="-401822" algn="l" rtl="0" eaLnBrk="1" fontAlgn="base" hangingPunct="1">
        <a:spcBef>
          <a:spcPts val="1687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2839540" indent="-401822" algn="l" rtl="0" eaLnBrk="1" fontAlgn="base" hangingPunct="1">
        <a:spcBef>
          <a:spcPts val="1687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3160997" indent="-401822" algn="l" rtl="0" eaLnBrk="1" fontAlgn="base" hangingPunct="1">
        <a:spcBef>
          <a:spcPts val="1687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145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15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4372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582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728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28744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50201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7165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font.ubuntu.com/" TargetMode="Externa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font.ubuntu.com/" TargetMode="Externa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Special Olympics </a:t>
            </a:r>
            <a:r>
              <a:rPr lang="en-US" dirty="0" err="1" smtClean="0"/>
              <a:t>powerpoint</a:t>
            </a:r>
            <a:r>
              <a:rPr lang="en-US" dirty="0" smtClean="0"/>
              <a:t> template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685354" y="3170863"/>
            <a:ext cx="5543510" cy="1696942"/>
          </a:xfrm>
        </p:spPr>
        <p:txBody>
          <a:bodyPr/>
          <a:lstStyle/>
          <a:p>
            <a:r>
              <a:rPr lang="en-US" dirty="0" smtClean="0"/>
              <a:t>Some tips on creating your own template and great presentations.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</a:t>
            </a:fld>
            <a:endParaRPr lang="en-US" dirty="0">
              <a:latin typeface="Ubuntu"/>
              <a:cs typeface="Ubuntu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7834" y="5199272"/>
            <a:ext cx="4686033" cy="1434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451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Your slides </a:t>
            </a:r>
            <a:r>
              <a:rPr lang="en-US" dirty="0" smtClean="0"/>
              <a:t>should be: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8000" dirty="0" smtClean="0"/>
              <a:t>SIMPLE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8000" dirty="0" smtClean="0"/>
              <a:t>CLEAN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8000" dirty="0" smtClean="0"/>
              <a:t>STRONG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/>
              <a:pPr/>
              <a:t>10</a:t>
            </a:fld>
            <a:r>
              <a:rPr lang="en-US" dirty="0"/>
              <a:t> /  </a:t>
            </a:r>
            <a:r>
              <a:rPr lang="en-US" dirty="0">
                <a:latin typeface="Ubuntu"/>
                <a:cs typeface="Ubuntu"/>
              </a:rPr>
              <a:t>Special Olympics Program Name</a:t>
            </a:r>
          </a:p>
        </p:txBody>
      </p:sp>
    </p:spTree>
    <p:extLst>
      <p:ext uri="{BB962C8B-B14F-4D97-AF65-F5344CB8AC3E}">
        <p14:creationId xmlns:p14="http://schemas.microsoft.com/office/powerpoint/2010/main" val="2625441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Aim to reflect our </a:t>
            </a:r>
            <a:r>
              <a:rPr lang="en-US" b="1" dirty="0" smtClean="0"/>
              <a:t>personality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Autofit/>
          </a:bodyPr>
          <a:lstStyle/>
          <a:p>
            <a:pPr marL="0" indent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spc="-170" dirty="0" smtClean="0"/>
              <a:t>Inspirational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spc="-170" dirty="0" smtClean="0"/>
              <a:t>Joyful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spc="-170" dirty="0" smtClean="0"/>
              <a:t>Inclusive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4800" spc="-170" dirty="0" smtClean="0"/>
          </a:p>
          <a:p>
            <a:pPr marL="0" indent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spc="-170" dirty="0" smtClean="0"/>
              <a:t>Determined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spc="-170" dirty="0" smtClean="0"/>
              <a:t>Courageous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spc="-170" dirty="0" smtClean="0"/>
              <a:t>Authentic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/>
              <a:pPr/>
              <a:t>11</a:t>
            </a:fld>
            <a:r>
              <a:rPr lang="en-US" dirty="0"/>
              <a:t> /  </a:t>
            </a:r>
            <a:r>
              <a:rPr lang="en-US" dirty="0">
                <a:latin typeface="Ubuntu"/>
                <a:cs typeface="Ubuntu"/>
              </a:rPr>
              <a:t>Special Olympics Program Name</a:t>
            </a:r>
          </a:p>
        </p:txBody>
      </p:sp>
    </p:spTree>
    <p:extLst>
      <p:ext uri="{BB962C8B-B14F-4D97-AF65-F5344CB8AC3E}">
        <p14:creationId xmlns:p14="http://schemas.microsoft.com/office/powerpoint/2010/main" val="2672775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you.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3200" dirty="0" smtClean="0"/>
              <a:t>(Now don’t forget to follow </a:t>
            </a:r>
            <a:br>
              <a:rPr lang="en-US" sz="3200" dirty="0" smtClean="0"/>
            </a:br>
            <a:r>
              <a:rPr lang="en-US" sz="3200" dirty="0" smtClean="0"/>
              <a:t>the instructions on slides 2 &amp; 3.)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12</a:t>
            </a:fld>
            <a:endParaRPr lang="en-US" dirty="0">
              <a:latin typeface="Ubuntu"/>
              <a:cs typeface="Ubuntu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7834" y="5199272"/>
            <a:ext cx="4686033" cy="1434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308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get the </a:t>
            </a:r>
            <a:r>
              <a:rPr lang="en-US" b="1" dirty="0" smtClean="0"/>
              <a:t>typeface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spcBef>
                <a:spcPts val="844"/>
              </a:spcBef>
              <a:buFont typeface="Arial"/>
              <a:buChar char="•"/>
              <a:defRPr/>
            </a:pPr>
            <a:r>
              <a:rPr lang="en-US" dirty="0">
                <a:cs typeface="Ubuntu Light"/>
              </a:rPr>
              <a:t>This presentation uses the typeface </a:t>
            </a:r>
            <a:r>
              <a:rPr lang="en-US" b="1" dirty="0">
                <a:latin typeface="Ubuntu Bold"/>
                <a:cs typeface="Ubuntu Bold"/>
              </a:rPr>
              <a:t>Ubuntu. </a:t>
            </a:r>
          </a:p>
          <a:p>
            <a:pPr marL="342900" indent="-342900">
              <a:spcBef>
                <a:spcPts val="844"/>
              </a:spcBef>
              <a:buFont typeface="Arial"/>
              <a:buChar char="•"/>
              <a:defRPr/>
            </a:pPr>
            <a:r>
              <a:rPr lang="en-US" dirty="0">
                <a:cs typeface="Ubuntu Bold"/>
              </a:rPr>
              <a:t>This</a:t>
            </a:r>
            <a:r>
              <a:rPr lang="en-US" b="1" dirty="0">
                <a:latin typeface="Ubuntu Bold"/>
                <a:cs typeface="Ubuntu Bold"/>
              </a:rPr>
              <a:t> typeface </a:t>
            </a:r>
            <a:r>
              <a:rPr lang="en-US" dirty="0"/>
              <a:t>can be </a:t>
            </a:r>
            <a:r>
              <a:rPr lang="en-US" b="1" dirty="0">
                <a:latin typeface="Ubuntu Bold"/>
                <a:cs typeface="Ubuntu Bold"/>
              </a:rPr>
              <a:t>downloaded for free </a:t>
            </a:r>
            <a:r>
              <a:rPr lang="en-US" dirty="0"/>
              <a:t>from </a:t>
            </a:r>
            <a:r>
              <a:rPr lang="en-US" dirty="0">
                <a:hlinkClick r:id="rId2"/>
              </a:rPr>
              <a:t>http://font.ubuntu.com/</a:t>
            </a:r>
            <a:endParaRPr lang="en-US" dirty="0"/>
          </a:p>
          <a:p>
            <a:pPr marL="342900" indent="-342900">
              <a:spcBef>
                <a:spcPts val="844"/>
              </a:spcBef>
              <a:buFont typeface="Arial"/>
              <a:buChar char="•"/>
              <a:defRPr/>
            </a:pPr>
            <a:r>
              <a:rPr lang="en-US" dirty="0"/>
              <a:t>Install the typeface as required by your particular computer. Ubuntu is compatible with PC and Mac and is optimized for on screen applications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/>
              <a:pPr/>
              <a:t>2</a:t>
            </a:fld>
            <a:r>
              <a:rPr lang="en-US"/>
              <a:t> /  </a:t>
            </a:r>
            <a:r>
              <a:rPr lang="en-US">
                <a:latin typeface="Ubuntu"/>
                <a:cs typeface="Ubuntu"/>
              </a:rPr>
              <a:t>Special Olympics Program Name</a:t>
            </a:r>
            <a:endParaRPr lang="en-US" dirty="0"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4130169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your own </a:t>
            </a:r>
            <a:r>
              <a:rPr lang="en-US" b="1" dirty="0" smtClean="0"/>
              <a:t>template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spcBef>
                <a:spcPts val="844"/>
              </a:spcBef>
              <a:buFont typeface="Arial"/>
              <a:buChar char="•"/>
              <a:defRPr/>
            </a:pPr>
            <a:r>
              <a:rPr lang="en-US" sz="2400" dirty="0">
                <a:cs typeface="Ubuntu Light"/>
              </a:rPr>
              <a:t>To create Program template please open </a:t>
            </a:r>
            <a:r>
              <a:rPr lang="en-US" sz="2400" b="1" dirty="0">
                <a:cs typeface="Ubuntu Light"/>
              </a:rPr>
              <a:t>the Slide Master page </a:t>
            </a:r>
            <a:r>
              <a:rPr lang="en-US" sz="2400" dirty="0">
                <a:cs typeface="Ubuntu Light"/>
              </a:rPr>
              <a:t>(View &gt; Master &gt; Slide Master) and replace </a:t>
            </a:r>
            <a:r>
              <a:rPr lang="en-US" sz="2400" b="1" dirty="0">
                <a:cs typeface="Ubuntu Light"/>
              </a:rPr>
              <a:t>‘Program Name’ </a:t>
            </a:r>
            <a:r>
              <a:rPr lang="en-US" sz="2400" dirty="0">
                <a:cs typeface="Ubuntu Light"/>
              </a:rPr>
              <a:t>text with the name of your program.</a:t>
            </a:r>
          </a:p>
          <a:p>
            <a:pPr marL="387350" lvl="1" indent="-342900">
              <a:spcBef>
                <a:spcPts val="844"/>
              </a:spcBef>
              <a:buFont typeface="Arial"/>
              <a:buChar char="•"/>
              <a:defRPr/>
            </a:pPr>
            <a:r>
              <a:rPr lang="en-US" sz="2000" dirty="0">
                <a:cs typeface="Ubuntu Light"/>
              </a:rPr>
              <a:t>In the </a:t>
            </a:r>
            <a:r>
              <a:rPr lang="en-US" sz="2000" b="1" dirty="0">
                <a:cs typeface="Ubuntu Light"/>
              </a:rPr>
              <a:t>footer</a:t>
            </a:r>
            <a:r>
              <a:rPr lang="en-US" sz="2000" dirty="0">
                <a:cs typeface="Ubuntu Light"/>
              </a:rPr>
              <a:t> insert the name of your program after the works ‘Special Olympics’. </a:t>
            </a:r>
          </a:p>
          <a:p>
            <a:pPr marL="387350" lvl="1" indent="-342900">
              <a:spcBef>
                <a:spcPts val="844"/>
              </a:spcBef>
              <a:buFont typeface="Arial"/>
              <a:buChar char="•"/>
              <a:defRPr/>
            </a:pPr>
            <a:r>
              <a:rPr lang="en-US" sz="2000" dirty="0">
                <a:cs typeface="Ubuntu Light"/>
              </a:rPr>
              <a:t>Save file as </a:t>
            </a:r>
            <a:r>
              <a:rPr lang="en-US" sz="2000" b="1" dirty="0">
                <a:cs typeface="Ubuntu Light"/>
              </a:rPr>
              <a:t>PPT template </a:t>
            </a:r>
            <a:r>
              <a:rPr lang="en-US" sz="2000" dirty="0">
                <a:cs typeface="Ubuntu Light"/>
              </a:rPr>
              <a:t>and use as basis for future presentations</a:t>
            </a:r>
            <a:r>
              <a:rPr lang="en-US" sz="2000" dirty="0" smtClean="0">
                <a:cs typeface="Ubuntu Light"/>
              </a:rPr>
              <a:t>. (you may want to delete these pages first. </a:t>
            </a:r>
            <a:endParaRPr lang="en-US" sz="2000" dirty="0">
              <a:cs typeface="Ubuntu Light"/>
            </a:endParaRPr>
          </a:p>
          <a:p>
            <a:pPr marL="387350" lvl="1" indent="-342900">
              <a:spcBef>
                <a:spcPts val="844"/>
              </a:spcBef>
              <a:buFont typeface="Arial"/>
              <a:buChar char="•"/>
              <a:defRPr/>
            </a:pPr>
            <a:r>
              <a:rPr lang="en-US" sz="2000" dirty="0">
                <a:cs typeface="Ubuntu Light"/>
              </a:rPr>
              <a:t>You can also save this Template as the </a:t>
            </a:r>
            <a:r>
              <a:rPr lang="en-US" sz="2000" b="1" dirty="0">
                <a:cs typeface="Ubuntu Light"/>
              </a:rPr>
              <a:t>default theme </a:t>
            </a:r>
            <a:r>
              <a:rPr lang="en-US" sz="2000" dirty="0">
                <a:cs typeface="Ubuntu Light"/>
              </a:rPr>
              <a:t>on your computer.</a:t>
            </a:r>
            <a:endParaRPr lang="en-US" sz="32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/>
              <a:pPr/>
              <a:t>3</a:t>
            </a:fld>
            <a:r>
              <a:rPr lang="en-US"/>
              <a:t> /  </a:t>
            </a:r>
            <a:r>
              <a:rPr lang="en-US">
                <a:latin typeface="Ubuntu"/>
                <a:cs typeface="Ubuntu"/>
              </a:rPr>
              <a:t>Special Olympics Program Name</a:t>
            </a:r>
            <a:endParaRPr lang="en-US" dirty="0"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872354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9600" dirty="0" smtClean="0"/>
              <a:t/>
            </a:r>
            <a:br>
              <a:rPr lang="en-US" sz="9600" dirty="0" smtClean="0"/>
            </a:br>
            <a:r>
              <a:rPr lang="en-US" sz="9600" dirty="0" smtClean="0"/>
              <a:t>A few tips…</a:t>
            </a:r>
            <a:endParaRPr lang="en-US" sz="9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4</a:t>
            </a:fld>
            <a:endParaRPr lang="en-US" dirty="0">
              <a:latin typeface="Ubuntu"/>
              <a:cs typeface="Ubuntu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7834" y="5199272"/>
            <a:ext cx="4686033" cy="1434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799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Standard</a:t>
            </a:r>
            <a:r>
              <a:rPr lang="en-US" dirty="0" smtClean="0"/>
              <a:t> text slide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For most simple text slides we should use a clean slide such as this.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This keeps the presentation feeling fresh and simple – clear communication.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The typeface is Ubuntu – Special Olympics’ identity typeface and available free from </a:t>
            </a:r>
          </a:p>
          <a:p>
            <a:pPr marL="593725" lvl="2" indent="-342900">
              <a:buClrTx/>
              <a:buSzTx/>
              <a:buFont typeface="Arial"/>
              <a:buChar char="•"/>
            </a:pPr>
            <a:r>
              <a:rPr lang="en-US" dirty="0">
                <a:hlinkClick r:id="rId2"/>
              </a:rPr>
              <a:t>http://font.ubuntu.com/</a:t>
            </a:r>
            <a:endParaRPr lang="en-US" dirty="0"/>
          </a:p>
          <a:p>
            <a:pPr marL="0" indent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/>
              <a:pPr/>
              <a:t>5</a:t>
            </a:fld>
            <a:r>
              <a:rPr lang="en-US"/>
              <a:t> /  </a:t>
            </a:r>
            <a:r>
              <a:rPr lang="en-US">
                <a:latin typeface="Ubuntu"/>
                <a:cs typeface="Ubuntu"/>
              </a:rPr>
              <a:t>Special Olympics Program Name</a:t>
            </a:r>
            <a:endParaRPr lang="en-US" dirty="0"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457909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Themes!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Don’t forget that there are different slide layouts available within </a:t>
            </a:r>
            <a:r>
              <a:rPr lang="en-US" dirty="0" err="1" smtClean="0"/>
              <a:t>Powerpoint</a:t>
            </a:r>
            <a:r>
              <a:rPr lang="en-US" dirty="0" smtClean="0"/>
              <a:t> for chapter-heads, image slides etc.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The next slide uses the </a:t>
            </a:r>
            <a:r>
              <a:rPr lang="en-US" i="1" dirty="0" smtClean="0"/>
              <a:t>Picture with Caption </a:t>
            </a:r>
            <a:r>
              <a:rPr lang="en-US" dirty="0" smtClean="0"/>
              <a:t>format option from the Special Olympics theme.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Avoid putting too many points on the one slide.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/>
              <a:pPr/>
              <a:t>6</a:t>
            </a:fld>
            <a:r>
              <a:rPr lang="en-US"/>
              <a:t> /  </a:t>
            </a:r>
            <a:r>
              <a:rPr lang="en-US">
                <a:latin typeface="Ubuntu"/>
                <a:cs typeface="Ubuntu"/>
              </a:rPr>
              <a:t>Special Olympics Program Name</a:t>
            </a:r>
            <a:endParaRPr lang="en-US" dirty="0"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95760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8F6C85-62F1-2E45-BAF4-9247EEFC730C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7" name="Picture Placeholder 6" descr="600x400-Open-Water-Swimming-Sam-Silver-SO-Northern-California~schermerhorn-37.jpg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65" r="4465"/>
          <a:stretch>
            <a:fillRect/>
          </a:stretch>
        </p:blipFill>
        <p:spPr/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 picture paints a thousand words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Use the </a:t>
            </a:r>
            <a:r>
              <a:rPr lang="en-US" b="1" dirty="0">
                <a:solidFill>
                  <a:schemeClr val="bg1"/>
                </a:solidFill>
              </a:rPr>
              <a:t>Picture and </a:t>
            </a:r>
            <a:r>
              <a:rPr lang="en-US" b="1" dirty="0" smtClean="0">
                <a:solidFill>
                  <a:schemeClr val="bg1"/>
                </a:solidFill>
              </a:rPr>
              <a:t>Caption </a:t>
            </a:r>
            <a:r>
              <a:rPr lang="en-US" dirty="0">
                <a:solidFill>
                  <a:schemeClr val="bg1"/>
                </a:solidFill>
              </a:rPr>
              <a:t>format to create strong compelling slide like this. Don</a:t>
            </a:r>
            <a:r>
              <a:rPr lang="fr-FR" dirty="0">
                <a:solidFill>
                  <a:schemeClr val="bg1"/>
                </a:solidFill>
              </a:rPr>
              <a:t>’</a:t>
            </a:r>
            <a:r>
              <a:rPr lang="en-US" dirty="0" err="1">
                <a:solidFill>
                  <a:schemeClr val="bg1"/>
                </a:solidFill>
              </a:rPr>
              <a:t>t’t</a:t>
            </a:r>
            <a:r>
              <a:rPr lang="en-US" dirty="0">
                <a:solidFill>
                  <a:schemeClr val="bg1"/>
                </a:solidFill>
              </a:rPr>
              <a:t> forget to caption where possible. For best effect crop the image to fill the placeholder.</a:t>
            </a:r>
          </a:p>
        </p:txBody>
      </p:sp>
    </p:spTree>
    <p:extLst>
      <p:ext uri="{BB962C8B-B14F-4D97-AF65-F5344CB8AC3E}">
        <p14:creationId xmlns:p14="http://schemas.microsoft.com/office/powerpoint/2010/main" val="2850282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chapter slides to punctuate the presentation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8</a:t>
            </a:fld>
            <a:endParaRPr lang="en-US" dirty="0">
              <a:latin typeface="Ubuntu"/>
              <a:cs typeface="Ubuntu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7834" y="5199272"/>
            <a:ext cx="4686033" cy="1434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2519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Tip.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8000" spc="-200" dirty="0" smtClean="0"/>
              <a:t>Use large text to make a point.</a:t>
            </a:r>
          </a:p>
          <a:p>
            <a:pPr marL="0" indent="0">
              <a:buNone/>
            </a:pPr>
            <a:r>
              <a:rPr lang="en-US" sz="1400" dirty="0" smtClean="0"/>
              <a:t>(Same slide template and just increase the text size)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/>
              <a:pPr/>
              <a:t>9</a:t>
            </a:fld>
            <a:r>
              <a:rPr lang="en-US"/>
              <a:t> /  </a:t>
            </a:r>
            <a:r>
              <a:rPr lang="en-US">
                <a:latin typeface="Ubuntu"/>
                <a:cs typeface="Ubuntu"/>
              </a:rPr>
              <a:t>Special Olympics Program Name</a:t>
            </a:r>
            <a:endParaRPr lang="en-US" dirty="0"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2382479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_AP_Presentation">
  <a:themeElements>
    <a:clrScheme name="Special Olympics">
      <a:dk1>
        <a:srgbClr val="46473E"/>
      </a:dk1>
      <a:lt1>
        <a:srgbClr val="FFFFFF"/>
      </a:lt1>
      <a:dk2>
        <a:srgbClr val="000000"/>
      </a:dk2>
      <a:lt2>
        <a:srgbClr val="808080"/>
      </a:lt2>
      <a:accent1>
        <a:srgbClr val="CD0920"/>
      </a:accent1>
      <a:accent2>
        <a:srgbClr val="DF6521"/>
      </a:accent2>
      <a:accent3>
        <a:srgbClr val="E78E23"/>
      </a:accent3>
      <a:accent4>
        <a:srgbClr val="000000"/>
      </a:accent4>
      <a:accent5>
        <a:srgbClr val="900D69"/>
      </a:accent5>
      <a:accent6>
        <a:srgbClr val="005193"/>
      </a:accent6>
      <a:hlink>
        <a:srgbClr val="3C97B8"/>
      </a:hlink>
      <a:folHlink>
        <a:srgbClr val="00577A"/>
      </a:folHlink>
    </a:clrScheme>
    <a:fontScheme name="Title">
      <a:majorFont>
        <a:latin typeface="Ubuntu Light"/>
        <a:ea typeface="ヒラギノ角ゴ ProN W3"/>
        <a:cs typeface="ヒラギノ角ゴ ProN W3"/>
      </a:majorFont>
      <a:minorFont>
        <a:latin typeface="Ubuntu Light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ody White copy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D90B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E9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Body White copy">
      <a:majorFont>
        <a:latin typeface="Ubuntu Light"/>
        <a:ea typeface="ヒラギノ角ゴ ProN W3"/>
        <a:cs typeface="ヒラギノ角ゴ ProN W3"/>
      </a:majorFont>
      <a:minorFont>
        <a:latin typeface="Ubuntu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Body White cop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SO_AP_Presentation.potx</Template>
  <TotalTime>424</TotalTime>
  <Words>386</Words>
  <Application>Microsoft Office PowerPoint</Application>
  <PresentationFormat>On-screen Show (4:3)</PresentationFormat>
  <Paragraphs>52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SO_AP_Presentation</vt:lpstr>
      <vt:lpstr>Body White copy</vt:lpstr>
      <vt:lpstr>Blank</vt:lpstr>
      <vt:lpstr>1_Blank</vt:lpstr>
      <vt:lpstr>The Special Olympics powerpoint template</vt:lpstr>
      <vt:lpstr>First get the typeface…</vt:lpstr>
      <vt:lpstr>Create your own template</vt:lpstr>
      <vt:lpstr> A few tips…</vt:lpstr>
      <vt:lpstr>Standard text slide</vt:lpstr>
      <vt:lpstr>Themes!</vt:lpstr>
      <vt:lpstr>A picture paints a thousand words</vt:lpstr>
      <vt:lpstr>Use chapter slides to punctuate the presentation</vt:lpstr>
      <vt:lpstr>Tip.</vt:lpstr>
      <vt:lpstr>Your slides should be:</vt:lpstr>
      <vt:lpstr>Aim to reflect our personality:</vt:lpstr>
      <vt:lpstr>Thank you.  (Now don’t forget to follow  the instructions on slides 2 &amp; 3.)</vt:lpstr>
    </vt:vector>
  </TitlesOfParts>
  <Company>Zero-G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Ciaran OGaora</dc:creator>
  <cp:lastModifiedBy>Klossner, Andrew</cp:lastModifiedBy>
  <cp:revision>32</cp:revision>
  <dcterms:created xsi:type="dcterms:W3CDTF">2012-05-09T16:21:13Z</dcterms:created>
  <dcterms:modified xsi:type="dcterms:W3CDTF">2014-07-30T17:40:22Z</dcterms:modified>
</cp:coreProperties>
</file>