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4" r:id="rId1"/>
    <p:sldMasterId id="2147483723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6" r:id="rId4"/>
    <p:sldId id="259" r:id="rId5"/>
    <p:sldId id="257" r:id="rId6"/>
    <p:sldId id="261" r:id="rId7"/>
    <p:sldId id="265" r:id="rId8"/>
    <p:sldId id="268" r:id="rId9"/>
    <p:sldId id="262" r:id="rId10"/>
    <p:sldId id="264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1648" y="-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pPr/>
              <a:t>7/11/12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pPr/>
              <a:t>7/11/12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4354371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949895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064097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3494437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47788646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624646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957002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99225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" charset="0"/>
              </a:rPr>
              <a:t>Drag picture to placeholder or click icon to add</a:t>
            </a:r>
            <a:endParaRPr lang="en-US" noProof="0" smtClean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5209686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58664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790504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2543852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071776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927458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/ </a:t>
            </a:r>
            <a:r>
              <a:rPr lang="en-US" b="1" smtClean="0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4358046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253878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 Light" charset="0"/>
              </a:rPr>
              <a:t>Drag picture to placeholder or click icon to add</a:t>
            </a:r>
            <a:endParaRPr lang="en-US" noProof="0" smtClean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039237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theme" Target="../theme/theme2.xml"/><Relationship Id="rId10" Type="http://schemas.openxmlformats.org/officeDocument/2006/relationships/image" Target="../media/image2.png"/><Relationship Id="rId11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 Light" charset="0"/>
              </a:rPr>
              <a:t>Second level</a:t>
            </a:r>
          </a:p>
          <a:p>
            <a:pPr lvl="2"/>
            <a:r>
              <a:rPr lang="ga-IE" smtClean="0">
                <a:sym typeface="Ubuntu Light" charset="0"/>
              </a:rPr>
              <a:t>Third level</a:t>
            </a:r>
          </a:p>
          <a:p>
            <a:pPr lvl="3"/>
            <a:r>
              <a:rPr lang="ga-IE" smtClean="0">
                <a:sym typeface="Ubuntu Light" charset="0"/>
              </a:rPr>
              <a:t>Fourth level</a:t>
            </a:r>
          </a:p>
          <a:p>
            <a:pPr lvl="4"/>
            <a:r>
              <a:rPr lang="ga-IE" smtClean="0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" charset="0"/>
              </a:rPr>
              <a:t>Second level</a:t>
            </a:r>
          </a:p>
          <a:p>
            <a:pPr lvl="2"/>
            <a:r>
              <a:rPr lang="ga-IE" smtClean="0">
                <a:sym typeface="Ubuntu" charset="0"/>
              </a:rPr>
              <a:t>Third level</a:t>
            </a:r>
          </a:p>
          <a:p>
            <a:pPr lvl="3"/>
            <a:r>
              <a:rPr lang="ga-IE" smtClean="0">
                <a:sym typeface="Ubuntu" charset="0"/>
              </a:rPr>
              <a:t>Fourth level</a:t>
            </a:r>
          </a:p>
          <a:p>
            <a:pPr lvl="4"/>
            <a:r>
              <a:rPr lang="ga-IE" smtClean="0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://font.ubuntu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http://font.ubuntu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Special Olympics </a:t>
            </a:r>
            <a:r>
              <a:rPr lang="en-US" dirty="0" err="1" smtClean="0"/>
              <a:t>powerpoint</a:t>
            </a:r>
            <a:r>
              <a:rPr lang="en-US" dirty="0" smtClean="0"/>
              <a:t> template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3170863"/>
            <a:ext cx="5543510" cy="1696942"/>
          </a:xfrm>
        </p:spPr>
        <p:txBody>
          <a:bodyPr/>
          <a:lstStyle/>
          <a:p>
            <a:r>
              <a:rPr lang="en-US" dirty="0" smtClean="0"/>
              <a:t>Some tips on creating your own template and great presentations.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045121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to reflect our </a:t>
            </a:r>
            <a:r>
              <a:rPr lang="en-US" b="1" dirty="0" smtClean="0"/>
              <a:t>personality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Inspirational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Joyful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Inclusive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spc="-17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Determined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Courageous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Authentic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10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</a:t>
            </a:r>
            <a:r>
              <a:rPr lang="en-US" dirty="0" smtClean="0">
                <a:latin typeface="Ubuntu"/>
                <a:cs typeface="Ubuntu"/>
              </a:rPr>
              <a:t>Olympics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2775451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(Now don’t forget to follow </a:t>
            </a:r>
            <a:br>
              <a:rPr lang="en-US" sz="3200" dirty="0" smtClean="0"/>
            </a:br>
            <a:r>
              <a:rPr lang="en-US" sz="3200" dirty="0" smtClean="0"/>
              <a:t>the instructions on slides 2 &amp; 3.)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11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308665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get the </a:t>
            </a:r>
            <a:r>
              <a:rPr lang="en-US" b="1" dirty="0" smtClean="0"/>
              <a:t>typeface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>
                <a:cs typeface="Ubuntu Light"/>
              </a:rPr>
              <a:t>This presentation uses the typeface </a:t>
            </a:r>
            <a:r>
              <a:rPr lang="en-US" b="1" dirty="0">
                <a:latin typeface="Ubuntu Bold"/>
                <a:cs typeface="Ubuntu Bold"/>
              </a:rPr>
              <a:t>Ubuntu. 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>
                <a:cs typeface="Ubuntu Bold"/>
              </a:rPr>
              <a:t>This</a:t>
            </a:r>
            <a:r>
              <a:rPr lang="en-US" b="1" dirty="0">
                <a:latin typeface="Ubuntu Bold"/>
                <a:cs typeface="Ubuntu Bold"/>
              </a:rPr>
              <a:t> typeface </a:t>
            </a:r>
            <a:r>
              <a:rPr lang="en-US" dirty="0"/>
              <a:t>can be </a:t>
            </a:r>
            <a:r>
              <a:rPr lang="en-US" b="1" dirty="0">
                <a:latin typeface="Ubuntu Bold"/>
                <a:cs typeface="Ubuntu Bold"/>
              </a:rPr>
              <a:t>downloaded for free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http://font.ubuntu.com/</a:t>
            </a:r>
            <a:endParaRPr lang="en-US" dirty="0"/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/>
              <a:t>Install the typeface as required by your particular computer. Ubuntu is compatible with PC and Mac and is optimized for on screen applications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2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</a:t>
            </a:r>
            <a:r>
              <a:rPr lang="en-US" dirty="0" smtClean="0">
                <a:latin typeface="Ubuntu"/>
                <a:cs typeface="Ubuntu"/>
              </a:rPr>
              <a:t>Olympics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0169812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dirty="0" smtClean="0"/>
              <a:t>A few tips…</a:t>
            </a:r>
            <a:endParaRPr lang="en-US" sz="9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3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479910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</a:t>
            </a:r>
            <a:r>
              <a:rPr lang="en-US" dirty="0" smtClean="0"/>
              <a:t> text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For most simple text slides we should use a clean slide such as this.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This keeps the presentation feeling fresh and simple – clear communication.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typeface is Ubuntu – Special Olympics’ identity typeface and available free from </a:t>
            </a:r>
          </a:p>
          <a:p>
            <a:pPr marL="593725" lvl="2" indent="-342900">
              <a:buClrTx/>
              <a:buSzTx/>
              <a:buFont typeface="Arial"/>
              <a:buChar char="•"/>
            </a:pPr>
            <a:r>
              <a:rPr lang="en-US" dirty="0">
                <a:hlinkClick r:id="rId2"/>
              </a:rPr>
              <a:t>http://font.ubuntu.com/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4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</a:t>
            </a:r>
            <a:r>
              <a:rPr lang="en-US" dirty="0" smtClean="0">
                <a:latin typeface="Ubuntu"/>
                <a:cs typeface="Ubuntu"/>
              </a:rPr>
              <a:t>Olympics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790935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Themes!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Don’t forget that there are different slide layouts available within </a:t>
            </a:r>
            <a:r>
              <a:rPr lang="en-US" dirty="0" err="1" smtClean="0"/>
              <a:t>Powerpoint</a:t>
            </a:r>
            <a:r>
              <a:rPr lang="en-US" dirty="0" smtClean="0"/>
              <a:t> for chapter-heads, image slides etc.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next slide uses the </a:t>
            </a:r>
            <a:r>
              <a:rPr lang="en-US" i="1" dirty="0" smtClean="0"/>
              <a:t>Picture with Caption </a:t>
            </a:r>
            <a:r>
              <a:rPr lang="en-US" dirty="0" smtClean="0"/>
              <a:t>format option from the Special Olympics theme.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Avoid putting too many points on the one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5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</a:t>
            </a:r>
            <a:r>
              <a:rPr lang="en-US" dirty="0" smtClean="0">
                <a:latin typeface="Ubuntu"/>
                <a:cs typeface="Ubuntu"/>
              </a:rPr>
              <a:t>Olympics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760299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6C85-62F1-2E45-BAF4-9247EEFC73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Placeholder 6" descr="600x400-Open-Water-Swimming-Sam-Silver-SO-Northern-California~schermerhorn-37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465" r="4465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picture paints a thousand words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Use the </a:t>
            </a:r>
            <a:r>
              <a:rPr lang="en-US" b="1" dirty="0">
                <a:solidFill>
                  <a:schemeClr val="bg1"/>
                </a:solidFill>
              </a:rPr>
              <a:t>Picture and </a:t>
            </a:r>
            <a:r>
              <a:rPr lang="en-US" b="1" dirty="0" smtClean="0">
                <a:solidFill>
                  <a:schemeClr val="bg1"/>
                </a:solidFill>
              </a:rPr>
              <a:t>Caption </a:t>
            </a:r>
            <a:r>
              <a:rPr lang="en-US" dirty="0">
                <a:solidFill>
                  <a:schemeClr val="bg1"/>
                </a:solidFill>
              </a:rPr>
              <a:t>format to create strong compelling slide like this. Don</a:t>
            </a:r>
            <a:r>
              <a:rPr lang="fr-FR" dirty="0">
                <a:solidFill>
                  <a:schemeClr val="bg1"/>
                </a:solidFill>
              </a:rPr>
              <a:t>’</a:t>
            </a:r>
            <a:r>
              <a:rPr lang="en-US" dirty="0" err="1">
                <a:solidFill>
                  <a:schemeClr val="bg1"/>
                </a:solidFill>
              </a:rPr>
              <a:t>t’t</a:t>
            </a:r>
            <a:r>
              <a:rPr lang="en-US" dirty="0">
                <a:solidFill>
                  <a:schemeClr val="bg1"/>
                </a:solidFill>
              </a:rPr>
              <a:t> forget to caption where possible. For best effect crop the image to fill the placeholder.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028259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chapter slides to punctuate the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7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2519787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spc="-200" dirty="0" smtClean="0"/>
              <a:t>Use large text to make a point.</a:t>
            </a:r>
          </a:p>
          <a:p>
            <a:pPr marL="0" indent="0">
              <a:buNone/>
            </a:pPr>
            <a:r>
              <a:rPr lang="en-US" sz="1400" dirty="0" smtClean="0"/>
              <a:t>(Same slide template and just increase the text size)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8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</a:t>
            </a:r>
            <a:r>
              <a:rPr lang="en-US" dirty="0" smtClean="0">
                <a:latin typeface="Ubuntu"/>
                <a:cs typeface="Ubuntu"/>
              </a:rPr>
              <a:t>Olympics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247982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Your slides </a:t>
            </a:r>
            <a:r>
              <a:rPr lang="en-US" dirty="0" smtClean="0"/>
              <a:t>should be: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0" dirty="0" smtClean="0"/>
              <a:t>SIMPLE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0" dirty="0" smtClean="0"/>
              <a:t>CLEAN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0" dirty="0" smtClean="0"/>
              <a:t>STRONG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9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</a:t>
            </a:r>
            <a:r>
              <a:rPr lang="en-US" dirty="0" smtClean="0">
                <a:latin typeface="Ubuntu"/>
                <a:cs typeface="Ubuntu"/>
              </a:rPr>
              <a:t>Olympics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544149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med" p14:dur="700">
        <p:fade/>
      </p:transition>
    </mc:Choice>
    <mc:Fallback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:a="http://schemas.openxmlformats.org/drawingml/2006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430</TotalTime>
  <Words>306</Words>
  <Application>Microsoft Macintosh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SO_AP_Presentation</vt:lpstr>
      <vt:lpstr>Body White copy</vt:lpstr>
      <vt:lpstr>The Special Olympics powerpoint template</vt:lpstr>
      <vt:lpstr>First get the typeface…</vt:lpstr>
      <vt:lpstr> A few tips…</vt:lpstr>
      <vt:lpstr>Standard text slide</vt:lpstr>
      <vt:lpstr>Themes!</vt:lpstr>
      <vt:lpstr>A picture paints a thousand words</vt:lpstr>
      <vt:lpstr>Use chapter slides to punctuate the presentation</vt:lpstr>
      <vt:lpstr>Tip.</vt:lpstr>
      <vt:lpstr>Your slides should be:</vt:lpstr>
      <vt:lpstr>Aim to reflect our personality:</vt:lpstr>
      <vt:lpstr>Thank you.  (Now don’t forget to follow  the instructions on slides 2 &amp; 3.)</vt:lpstr>
    </vt:vector>
  </TitlesOfParts>
  <Company>Zero-G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Ciaran OGaora</cp:lastModifiedBy>
  <cp:revision>33</cp:revision>
  <dcterms:created xsi:type="dcterms:W3CDTF">2012-07-11T16:39:32Z</dcterms:created>
  <dcterms:modified xsi:type="dcterms:W3CDTF">2012-07-11T16:40:18Z</dcterms:modified>
</cp:coreProperties>
</file>