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34" r:id="rId1"/>
    <p:sldMasterId id="2147483723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6" r:id="rId4"/>
    <p:sldId id="259" r:id="rId5"/>
    <p:sldId id="257" r:id="rId6"/>
    <p:sldId id="261" r:id="rId7"/>
    <p:sldId id="265" r:id="rId8"/>
    <p:sldId id="268" r:id="rId9"/>
    <p:sldId id="262" r:id="rId10"/>
    <p:sldId id="264" r:id="rId11"/>
    <p:sldId id="270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222421"/>
    <a:srgbClr val="2E3333"/>
    <a:srgbClr val="1A1A16"/>
    <a:srgbClr val="1A1A10"/>
    <a:srgbClr val="16151E"/>
    <a:srgbClr val="292511"/>
    <a:srgbClr val="000000"/>
    <a:srgbClr val="FF5517"/>
    <a:srgbClr val="FF7917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1648" y="-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1" d="100"/>
          <a:sy n="101" d="100"/>
        </p:scale>
        <p:origin x="-3232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0A94-535E-A242-8751-E65D819C19D3}" type="datetimeFigureOut">
              <a:rPr lang="en-US" smtClean="0"/>
              <a:pPr/>
              <a:t>7/11/12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42F98-C731-A94C-AA10-6D9C96A04D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400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25BBB-A885-FB47-A586-C46B257BEE92}" type="datetimeFigureOut">
              <a:rPr lang="en-US" smtClean="0"/>
              <a:pPr/>
              <a:t>7/11/12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B4B2F-0019-C942-9AE2-8EB4A07943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26320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1150622"/>
            <a:ext cx="7773293" cy="1470049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703" y="2973325"/>
            <a:ext cx="6400354" cy="1752451"/>
          </a:xfrm>
        </p:spPr>
        <p:txBody>
          <a:bodyPr/>
          <a:lstStyle>
            <a:lvl1pPr marL="0" indent="0" algn="l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435437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949895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064097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711" y="1741289"/>
            <a:ext cx="3902273" cy="44648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141" y="1741289"/>
            <a:ext cx="3902273" cy="44648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494437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778864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624646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957002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826519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1910081"/>
            <a:ext cx="5111130" cy="42156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910081"/>
            <a:ext cx="3008189" cy="4215684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99225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8F6C85-62F1-2E45-BAF4-9247EEFC73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917" y="221921"/>
            <a:ext cx="8791061" cy="6436217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ga-IE" noProof="0" smtClean="0">
                <a:sym typeface="Ubuntu" charset="0"/>
              </a:rPr>
              <a:t>Drag picture to placeholder or click icon to add</a:t>
            </a:r>
            <a:endParaRPr lang="en-US" noProof="0" smtClean="0">
              <a:sym typeface="Ubuntu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43" y="5084341"/>
            <a:ext cx="6875132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743" y="5757637"/>
            <a:ext cx="6891759" cy="616450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520968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58664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2600179"/>
            <a:ext cx="7772176" cy="1361777"/>
          </a:xfrm>
        </p:spPr>
        <p:txBody>
          <a:bodyPr/>
          <a:lstStyle>
            <a:lvl1pPr algn="l">
              <a:defRPr sz="28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1099991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790504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711" y="2375297"/>
            <a:ext cx="3902273" cy="18573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141" y="2375297"/>
            <a:ext cx="3902273" cy="18573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254385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2246177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885765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2267025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906613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071776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927458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/ </a:t>
            </a:r>
            <a:r>
              <a:rPr lang="en-US" b="1" smtClean="0">
                <a:latin typeface="Helvetica Neue"/>
                <a:cs typeface="Helvetica Neue"/>
              </a:rPr>
              <a:t>storyful.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435804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253878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ga-IE" noProof="0" smtClean="0">
                <a:sym typeface="Ubuntu Light" charset="0"/>
              </a:rPr>
              <a:t>Drag picture to placeholder or click icon to add</a:t>
            </a:r>
            <a:endParaRPr lang="en-US" noProof="0" smtClean="0">
              <a:sym typeface="Ubuntu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039237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theme" Target="../theme/theme2.xml"/><Relationship Id="rId10" Type="http://schemas.openxmlformats.org/officeDocument/2006/relationships/image" Target="../media/image2.png"/><Relationship Id="rId11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2374900"/>
            <a:ext cx="79121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 Light" charset="0"/>
              </a:rPr>
              <a:t>Click to edit Master text styles</a:t>
            </a:r>
          </a:p>
          <a:p>
            <a:pPr lvl="1"/>
            <a:r>
              <a:rPr lang="ga-IE" smtClean="0">
                <a:sym typeface="Ubuntu Light" charset="0"/>
              </a:rPr>
              <a:t>Second level</a:t>
            </a:r>
          </a:p>
          <a:p>
            <a:pPr lvl="2"/>
            <a:r>
              <a:rPr lang="ga-IE" smtClean="0">
                <a:sym typeface="Ubuntu Light" charset="0"/>
              </a:rPr>
              <a:t>Third level</a:t>
            </a:r>
          </a:p>
          <a:p>
            <a:pPr lvl="3"/>
            <a:r>
              <a:rPr lang="ga-IE" smtClean="0">
                <a:sym typeface="Ubuntu Light" charset="0"/>
              </a:rPr>
              <a:t>Fourth level</a:t>
            </a:r>
          </a:p>
          <a:p>
            <a:pPr lvl="4"/>
            <a:r>
              <a:rPr lang="ga-IE" smtClean="0">
                <a:sym typeface="Ubuntu Light" charset="0"/>
              </a:rPr>
              <a:t>Fifth level</a:t>
            </a:r>
            <a:endParaRPr lang="en-US" dirty="0">
              <a:sym typeface="Ubuntu Light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482600"/>
            <a:ext cx="7902575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 Light" charset="0"/>
              </a:rPr>
              <a:t>Click to edit Master title style</a:t>
            </a:r>
            <a:endParaRPr lang="en-US" dirty="0">
              <a:sym typeface="Ubuntu Light" charset="0"/>
            </a:endParaRPr>
          </a:p>
        </p:txBody>
      </p:sp>
      <p:sp>
        <p:nvSpPr>
          <p:cNvPr id="1028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54037" y="6446156"/>
            <a:ext cx="3630637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non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spc="20">
                <a:solidFill>
                  <a:schemeClr val="tx1"/>
                </a:solidFill>
                <a:latin typeface="Ubuntu" charset="0"/>
                <a:ea typeface="MS PGothic" charset="0"/>
                <a:cs typeface="MS PGothic" charset="0"/>
                <a:sym typeface="Ubuntu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dirty="0">
              <a:latin typeface="Ubuntu"/>
              <a:cs typeface="Ubuntu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900" spc="-100">
          <a:solidFill>
            <a:srgbClr val="FFFFFF"/>
          </a:solidFill>
          <a:latin typeface="+mj-lt"/>
          <a:ea typeface="+mj-ea"/>
          <a:cs typeface="+mj-cs"/>
          <a:sym typeface="Ubuntu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9pPr>
    </p:titleStyle>
    <p:bodyStyle>
      <a:lvl1pPr marL="239713" indent="-23971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1pPr>
      <a:lvl2pPr marL="522288" indent="-200025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2pPr>
      <a:lvl3pPr marL="803275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3pPr>
      <a:lvl4pPr marL="1123950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4pPr>
      <a:lvl5pPr marL="1446213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5pPr>
      <a:lvl6pPr marL="321457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6pPr>
      <a:lvl7pPr marL="642915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7pPr>
      <a:lvl8pPr marL="964372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8pPr>
      <a:lvl9pPr marL="1285829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741488"/>
            <a:ext cx="79121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" charset="0"/>
              </a:rPr>
              <a:t>Click to edit Master text styles</a:t>
            </a:r>
          </a:p>
          <a:p>
            <a:pPr lvl="1"/>
            <a:r>
              <a:rPr lang="ga-IE" smtClean="0">
                <a:sym typeface="Ubuntu" charset="0"/>
              </a:rPr>
              <a:t>Second level</a:t>
            </a:r>
          </a:p>
          <a:p>
            <a:pPr lvl="2"/>
            <a:r>
              <a:rPr lang="ga-IE" smtClean="0">
                <a:sym typeface="Ubuntu" charset="0"/>
              </a:rPr>
              <a:t>Third level</a:t>
            </a:r>
          </a:p>
          <a:p>
            <a:pPr lvl="3"/>
            <a:r>
              <a:rPr lang="ga-IE" smtClean="0">
                <a:sym typeface="Ubuntu" charset="0"/>
              </a:rPr>
              <a:t>Fourth level</a:t>
            </a:r>
          </a:p>
          <a:p>
            <a:pPr lvl="4"/>
            <a:r>
              <a:rPr lang="ga-IE" smtClean="0">
                <a:sym typeface="Ubuntu" charset="0"/>
              </a:rPr>
              <a:t>Fifth level</a:t>
            </a:r>
            <a:endParaRPr lang="en-US" dirty="0">
              <a:sym typeface="Ubuntu Light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366713"/>
            <a:ext cx="7051823" cy="104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 Light" charset="0"/>
              </a:rPr>
              <a:t>Click to edit Master title style</a:t>
            </a:r>
            <a:endParaRPr lang="en-US" dirty="0">
              <a:sym typeface="Ubuntu Light" charset="0"/>
            </a:endParaRPr>
          </a:p>
        </p:txBody>
      </p:sp>
      <p:sp>
        <p:nvSpPr>
          <p:cNvPr id="2052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54038" y="6470814"/>
            <a:ext cx="3498781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non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chemeClr val="tx1"/>
                </a:solidFill>
                <a:latin typeface="Ubuntu" charset="0"/>
                <a:ea typeface="MS PGothic" charset="0"/>
                <a:cs typeface="MS PGothic" charset="0"/>
                <a:sym typeface="Ubuntu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</p:sldLayoutIdLst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600" spc="-100">
          <a:solidFill>
            <a:schemeClr val="tx1"/>
          </a:solidFill>
          <a:latin typeface="+mj-lt"/>
          <a:ea typeface="+mj-ea"/>
          <a:cs typeface="+mj-cs"/>
          <a:sym typeface="Ubuntu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9pPr>
    </p:titleStyle>
    <p:bodyStyle>
      <a:lvl1pPr marL="239713" indent="-239713" algn="l" rtl="0" eaLnBrk="1" fontAlgn="base" hangingPunct="1">
        <a:lnSpc>
          <a:spcPct val="110000"/>
        </a:lnSpc>
        <a:spcBef>
          <a:spcPts val="85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Ubuntu" charset="0"/>
        </a:defRPr>
      </a:lvl1pPr>
      <a:lvl2pPr marL="284163" indent="-284163" algn="l" rtl="0" eaLnBrk="1" fontAlgn="base" hangingPunct="1">
        <a:lnSpc>
          <a:spcPct val="110000"/>
        </a:lnSpc>
        <a:spcBef>
          <a:spcPts val="85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25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2pPr>
      <a:lvl3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3pPr>
      <a:lvl4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4pPr>
      <a:lvl5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5pPr>
      <a:lvl6pPr marL="857220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6pPr>
      <a:lvl7pPr marL="1178677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7pPr>
      <a:lvl8pPr marL="1500134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8pPr>
      <a:lvl9pPr marL="1821591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hyperlink" Target="http://font.ubuntu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hyperlink" Target="http://font.ubuntu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Special Olympics </a:t>
            </a:r>
            <a:r>
              <a:rPr lang="en-US" dirty="0" err="1" smtClean="0"/>
              <a:t>powerpoint</a:t>
            </a:r>
            <a:r>
              <a:rPr lang="en-US" dirty="0" smtClean="0"/>
              <a:t> template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354" y="3170863"/>
            <a:ext cx="5543510" cy="1696942"/>
          </a:xfrm>
        </p:spPr>
        <p:txBody>
          <a:bodyPr/>
          <a:lstStyle/>
          <a:p>
            <a:r>
              <a:rPr lang="en-US" dirty="0" smtClean="0"/>
              <a:t>Some tips on creating your own template and great presentations.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</a:t>
            </a:fld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045121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to reflect our </a:t>
            </a:r>
            <a:r>
              <a:rPr lang="en-US" b="1" dirty="0" smtClean="0"/>
              <a:t>personality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spc="-170" dirty="0" smtClean="0"/>
              <a:t>Inspirational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spc="-170" dirty="0" smtClean="0"/>
              <a:t>Joyful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spc="-170" dirty="0" smtClean="0"/>
              <a:t>Inclusive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spc="-17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spc="-170" dirty="0" smtClean="0"/>
              <a:t>Determined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spc="-170" dirty="0" smtClean="0"/>
              <a:t>Courageous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spc="-170" dirty="0" smtClean="0"/>
              <a:t>Authentic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/>
              <a:pPr/>
              <a:t>10</a:t>
            </a:fld>
            <a:r>
              <a:rPr lang="en-US" dirty="0"/>
              <a:t> /  </a:t>
            </a:r>
            <a:r>
              <a:rPr lang="en-US" dirty="0">
                <a:latin typeface="Ubuntu"/>
                <a:cs typeface="Ubuntu"/>
              </a:rPr>
              <a:t>Special </a:t>
            </a:r>
            <a:r>
              <a:rPr lang="en-US" dirty="0" smtClean="0">
                <a:latin typeface="Ubuntu"/>
                <a:cs typeface="Ubuntu"/>
              </a:rPr>
              <a:t>Olympics</a:t>
            </a:r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277545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(Now don’t forget to follow </a:t>
            </a:r>
            <a:br>
              <a:rPr lang="en-US" sz="3200" dirty="0" smtClean="0"/>
            </a:br>
            <a:r>
              <a:rPr lang="en-US" sz="3200" dirty="0" smtClean="0"/>
              <a:t>the instructions on slides 2 &amp; 3.)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11</a:t>
            </a:fld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308665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get the </a:t>
            </a:r>
            <a:r>
              <a:rPr lang="en-US" b="1" dirty="0" smtClean="0"/>
              <a:t>typeface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dirty="0">
                <a:cs typeface="Ubuntu Light"/>
              </a:rPr>
              <a:t>This presentation uses the typeface </a:t>
            </a:r>
            <a:r>
              <a:rPr lang="en-US" b="1" dirty="0">
                <a:latin typeface="Ubuntu Bold"/>
                <a:cs typeface="Ubuntu Bold"/>
              </a:rPr>
              <a:t>Ubuntu. </a:t>
            </a:r>
          </a:p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dirty="0">
                <a:cs typeface="Ubuntu Bold"/>
              </a:rPr>
              <a:t>This</a:t>
            </a:r>
            <a:r>
              <a:rPr lang="en-US" b="1" dirty="0">
                <a:latin typeface="Ubuntu Bold"/>
                <a:cs typeface="Ubuntu Bold"/>
              </a:rPr>
              <a:t> typeface </a:t>
            </a:r>
            <a:r>
              <a:rPr lang="en-US" dirty="0"/>
              <a:t>can be </a:t>
            </a:r>
            <a:r>
              <a:rPr lang="en-US" b="1" dirty="0">
                <a:latin typeface="Ubuntu Bold"/>
                <a:cs typeface="Ubuntu Bold"/>
              </a:rPr>
              <a:t>downloaded for free </a:t>
            </a:r>
            <a:r>
              <a:rPr lang="en-US" dirty="0"/>
              <a:t>from </a:t>
            </a:r>
            <a:r>
              <a:rPr lang="en-US" dirty="0">
                <a:hlinkClick r:id="rId2"/>
              </a:rPr>
              <a:t>http://font.ubuntu.com/</a:t>
            </a:r>
            <a:endParaRPr lang="en-US" dirty="0"/>
          </a:p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dirty="0"/>
              <a:t>Install the typeface as required by your particular computer. Ubuntu is compatible with PC and Mac and is optimized for on screen applications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/>
              <a:pPr/>
              <a:t>2</a:t>
            </a:fld>
            <a:r>
              <a:rPr lang="en-US" dirty="0"/>
              <a:t> /  </a:t>
            </a:r>
            <a:r>
              <a:rPr lang="en-US" dirty="0">
                <a:latin typeface="Ubuntu"/>
                <a:cs typeface="Ubuntu"/>
              </a:rPr>
              <a:t>Special </a:t>
            </a:r>
            <a:r>
              <a:rPr lang="en-US" dirty="0" smtClean="0">
                <a:latin typeface="Ubuntu"/>
                <a:cs typeface="Ubuntu"/>
              </a:rPr>
              <a:t>Olympics</a:t>
            </a:r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016981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 smtClean="0"/>
              <a:t>A few tips…</a:t>
            </a:r>
            <a:endParaRPr lang="en-US" sz="9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3</a:t>
            </a:fld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479910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</a:t>
            </a:r>
            <a:r>
              <a:rPr lang="en-US" dirty="0" smtClean="0"/>
              <a:t> text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For most simple text slides we should use a clean slide such as this.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This keeps the presentation feeling fresh and simple – clear communication.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typeface is Ubuntu – Special Olympics’ identity typeface and available free from </a:t>
            </a:r>
          </a:p>
          <a:p>
            <a:pPr marL="593725" lvl="2" indent="-342900">
              <a:buClrTx/>
              <a:buSzTx/>
              <a:buFont typeface="Arial"/>
              <a:buChar char="•"/>
            </a:pPr>
            <a:r>
              <a:rPr lang="en-US" dirty="0">
                <a:hlinkClick r:id="rId2"/>
              </a:rPr>
              <a:t>http://font.ubuntu.com/</a:t>
            </a: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/>
              <a:pPr/>
              <a:t>4</a:t>
            </a:fld>
            <a:r>
              <a:rPr lang="en-US" dirty="0"/>
              <a:t> /  </a:t>
            </a:r>
            <a:r>
              <a:rPr lang="en-US" dirty="0">
                <a:latin typeface="Ubuntu"/>
                <a:cs typeface="Ubuntu"/>
              </a:rPr>
              <a:t>Special </a:t>
            </a:r>
            <a:r>
              <a:rPr lang="en-US" dirty="0" smtClean="0">
                <a:latin typeface="Ubuntu"/>
                <a:cs typeface="Ubuntu"/>
              </a:rPr>
              <a:t>Olympics</a:t>
            </a:r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790935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Themes!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Don’t forget that there are different slide layouts available within </a:t>
            </a:r>
            <a:r>
              <a:rPr lang="en-US" dirty="0" err="1" smtClean="0"/>
              <a:t>Powerpoint</a:t>
            </a:r>
            <a:r>
              <a:rPr lang="en-US" dirty="0" smtClean="0"/>
              <a:t> for chapter-heads, image slides etc.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next slide uses the </a:t>
            </a:r>
            <a:r>
              <a:rPr lang="en-US" i="1" dirty="0" smtClean="0"/>
              <a:t>Picture with Caption </a:t>
            </a:r>
            <a:r>
              <a:rPr lang="en-US" dirty="0" smtClean="0"/>
              <a:t>format option from the Special Olympics theme.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Avoid putting too many points on the one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/>
              <a:pPr/>
              <a:t>5</a:t>
            </a:fld>
            <a:r>
              <a:rPr lang="en-US" dirty="0"/>
              <a:t> /  </a:t>
            </a:r>
            <a:r>
              <a:rPr lang="en-US" dirty="0">
                <a:latin typeface="Ubuntu"/>
                <a:cs typeface="Ubuntu"/>
              </a:rPr>
              <a:t>Special </a:t>
            </a:r>
            <a:r>
              <a:rPr lang="en-US" dirty="0" smtClean="0">
                <a:latin typeface="Ubuntu"/>
                <a:cs typeface="Ubuntu"/>
              </a:rPr>
              <a:t>Olympics</a:t>
            </a:r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76029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F6C85-62F1-2E45-BAF4-9247EEFC73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Placeholder 6" descr="600x400-Open-Water-Swimming-Sam-Silver-SO-Northern-California~schermerhorn-37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465" r="4465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 picture paints a thousand words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Use the </a:t>
            </a:r>
            <a:r>
              <a:rPr lang="en-US" b="1" dirty="0">
                <a:solidFill>
                  <a:schemeClr val="bg1"/>
                </a:solidFill>
              </a:rPr>
              <a:t>Picture and </a:t>
            </a:r>
            <a:r>
              <a:rPr lang="en-US" b="1" dirty="0" smtClean="0">
                <a:solidFill>
                  <a:schemeClr val="bg1"/>
                </a:solidFill>
              </a:rPr>
              <a:t>Caption </a:t>
            </a:r>
            <a:r>
              <a:rPr lang="en-US" dirty="0">
                <a:solidFill>
                  <a:schemeClr val="bg1"/>
                </a:solidFill>
              </a:rPr>
              <a:t>format to create strong compelling slide like this. Don</a:t>
            </a:r>
            <a:r>
              <a:rPr lang="fr-FR" dirty="0">
                <a:solidFill>
                  <a:schemeClr val="bg1"/>
                </a:solidFill>
              </a:rPr>
              <a:t>’</a:t>
            </a:r>
            <a:r>
              <a:rPr lang="en-US" dirty="0" err="1">
                <a:solidFill>
                  <a:schemeClr val="bg1"/>
                </a:solidFill>
              </a:rPr>
              <a:t>t’t</a:t>
            </a:r>
            <a:r>
              <a:rPr lang="en-US" dirty="0">
                <a:solidFill>
                  <a:schemeClr val="bg1"/>
                </a:solidFill>
              </a:rPr>
              <a:t> forget to caption where possible. For best effect crop the image to fill the placeholder.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028259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chapter slides to punctuate the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7</a:t>
            </a:fld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251978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spc="-200" dirty="0" smtClean="0"/>
              <a:t>Use large text to make a point.</a:t>
            </a:r>
          </a:p>
          <a:p>
            <a:pPr marL="0" indent="0">
              <a:buNone/>
            </a:pPr>
            <a:r>
              <a:rPr lang="en-US" sz="1400" dirty="0" smtClean="0"/>
              <a:t>(Same slide template and just increase the text size)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/>
              <a:pPr/>
              <a:t>8</a:t>
            </a:fld>
            <a:r>
              <a:rPr lang="en-US" dirty="0"/>
              <a:t> /  </a:t>
            </a:r>
            <a:r>
              <a:rPr lang="en-US" dirty="0">
                <a:latin typeface="Ubuntu"/>
                <a:cs typeface="Ubuntu"/>
              </a:rPr>
              <a:t>Special </a:t>
            </a:r>
            <a:r>
              <a:rPr lang="en-US" dirty="0" smtClean="0">
                <a:latin typeface="Ubuntu"/>
                <a:cs typeface="Ubuntu"/>
              </a:rPr>
              <a:t>Olympics</a:t>
            </a:r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247982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Your slides </a:t>
            </a:r>
            <a:r>
              <a:rPr lang="en-US" dirty="0" smtClean="0"/>
              <a:t>should be: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0" dirty="0" smtClean="0"/>
              <a:t>SIMPLE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0" dirty="0" smtClean="0"/>
              <a:t>CLEAN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0" dirty="0" smtClean="0"/>
              <a:t>STRONG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/>
              <a:pPr/>
              <a:t>9</a:t>
            </a:fld>
            <a:r>
              <a:rPr lang="en-US" dirty="0"/>
              <a:t> /  </a:t>
            </a:r>
            <a:r>
              <a:rPr lang="en-US" dirty="0">
                <a:latin typeface="Ubuntu"/>
                <a:cs typeface="Ubuntu"/>
              </a:rPr>
              <a:t>Special </a:t>
            </a:r>
            <a:r>
              <a:rPr lang="en-US" dirty="0" smtClean="0">
                <a:latin typeface="Ubuntu"/>
                <a:cs typeface="Ubuntu"/>
              </a:rPr>
              <a:t>Olympics</a:t>
            </a:r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544149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_AP_Presentation">
  <a:themeElements>
    <a:clrScheme name="Special Olympics">
      <a:dk1>
        <a:srgbClr val="46473E"/>
      </a:dk1>
      <a:lt1>
        <a:srgbClr val="FFFFFF"/>
      </a:lt1>
      <a:dk2>
        <a:srgbClr val="000000"/>
      </a:dk2>
      <a:lt2>
        <a:srgbClr val="808080"/>
      </a:lt2>
      <a:accent1>
        <a:srgbClr val="CD0920"/>
      </a:accent1>
      <a:accent2>
        <a:srgbClr val="DF6521"/>
      </a:accent2>
      <a:accent3>
        <a:srgbClr val="E78E23"/>
      </a:accent3>
      <a:accent4>
        <a:srgbClr val="000000"/>
      </a:accent4>
      <a:accent5>
        <a:srgbClr val="900D69"/>
      </a:accent5>
      <a:accent6>
        <a:srgbClr val="005193"/>
      </a:accent6>
      <a:hlink>
        <a:srgbClr val="3C97B8"/>
      </a:hlink>
      <a:folHlink>
        <a:srgbClr val="00577A"/>
      </a:folHlink>
    </a:clrScheme>
    <a:fontScheme name="Title">
      <a:majorFont>
        <a:latin typeface="Ubuntu Light"/>
        <a:ea typeface="ヒラギノ角ゴ ProN W3"/>
        <a:cs typeface="ヒラギノ角ゴ ProN W3"/>
      </a:majorFont>
      <a:minorFont>
        <a:latin typeface="Ubuntu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ody White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90B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E9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Body White copy">
      <a:majorFont>
        <a:latin typeface="Ubuntu Light"/>
        <a:ea typeface="ヒラギノ角ゴ ProN W3"/>
        <a:cs typeface="ヒラギノ角ゴ ProN W3"/>
      </a:majorFont>
      <a:minorFont>
        <a:latin typeface="Ubuntu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ody White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SO_AP_Presentation.potx</Template>
  <TotalTime>430</TotalTime>
  <Words>306</Words>
  <Application>Microsoft Macintosh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SO_AP_Presentation</vt:lpstr>
      <vt:lpstr>Body White copy</vt:lpstr>
      <vt:lpstr>The Special Olympics powerpoint template</vt:lpstr>
      <vt:lpstr>First get the typeface…</vt:lpstr>
      <vt:lpstr> A few tips…</vt:lpstr>
      <vt:lpstr>Standard text slide</vt:lpstr>
      <vt:lpstr>Themes!</vt:lpstr>
      <vt:lpstr>A picture paints a thousand words</vt:lpstr>
      <vt:lpstr>Use chapter slides to punctuate the presentation</vt:lpstr>
      <vt:lpstr>Tip.</vt:lpstr>
      <vt:lpstr>Your slides should be:</vt:lpstr>
      <vt:lpstr>Aim to reflect our personality:</vt:lpstr>
      <vt:lpstr>Thank you.  (Now don’t forget to follow  the instructions on slides 2 &amp; 3.)</vt:lpstr>
    </vt:vector>
  </TitlesOfParts>
  <Company>Zero-G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Ciaran OGaora</dc:creator>
  <cp:lastModifiedBy>Ciaran OGaora</cp:lastModifiedBy>
  <cp:revision>33</cp:revision>
  <dcterms:created xsi:type="dcterms:W3CDTF">2012-07-11T16:39:32Z</dcterms:created>
  <dcterms:modified xsi:type="dcterms:W3CDTF">2012-07-11T16:40:18Z</dcterms:modified>
</cp:coreProperties>
</file>