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4" r:id="rId1"/>
    <p:sldMasterId id="2147483723" r:id="rId2"/>
  </p:sldMasterIdLst>
  <p:notesMasterIdLst>
    <p:notesMasterId r:id="rId13"/>
  </p:notesMasterIdLst>
  <p:handoutMasterIdLst>
    <p:handoutMasterId r:id="rId14"/>
  </p:handoutMasterIdLst>
  <p:sldIdLst>
    <p:sldId id="256" r:id="rId3"/>
    <p:sldId id="290" r:id="rId4"/>
    <p:sldId id="299" r:id="rId5"/>
    <p:sldId id="298" r:id="rId6"/>
    <p:sldId id="297" r:id="rId7"/>
    <p:sldId id="296" r:id="rId8"/>
    <p:sldId id="300" r:id="rId9"/>
    <p:sldId id="302" r:id="rId10"/>
    <p:sldId id="301" r:id="rId11"/>
    <p:sldId id="295" r:id="rId12"/>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421"/>
    <a:srgbClr val="2E3333"/>
    <a:srgbClr val="1A1A16"/>
    <a:srgbClr val="1A1A10"/>
    <a:srgbClr val="16151E"/>
    <a:srgbClr val="292511"/>
    <a:srgbClr val="000000"/>
    <a:srgbClr val="FF5517"/>
    <a:srgbClr val="FF791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00" autoAdjust="0"/>
    <p:restoredTop sz="82461" autoAdjust="0"/>
  </p:normalViewPr>
  <p:slideViewPr>
    <p:cSldViewPr snapToGrid="0" snapToObjects="1">
      <p:cViewPr varScale="1">
        <p:scale>
          <a:sx n="95" d="100"/>
          <a:sy n="95" d="100"/>
        </p:scale>
        <p:origin x="2226" y="7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snapToGrid="0" snapToObjects="1">
      <p:cViewPr varScale="1">
        <p:scale>
          <a:sx n="101" d="100"/>
          <a:sy n="101" d="100"/>
        </p:scale>
        <p:origin x="-3232" y="-120"/>
      </p:cViewPr>
      <p:guideLst>
        <p:guide orient="horz" pos="2909"/>
        <p:guide pos="218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lIns="92492" tIns="46246" rIns="92492" bIns="46246" rtlCol="0"/>
          <a:lstStyle>
            <a:lvl1pPr algn="r">
              <a:defRPr sz="1200"/>
            </a:lvl1pPr>
          </a:lstStyle>
          <a:p>
            <a:fld id="{64D70A94-535E-A242-8751-E65D819C19D3}" type="datetimeFigureOut">
              <a:rPr lang="en-US" smtClean="0"/>
              <a:pPr/>
              <a:t>9/15/2020</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lIns="92492" tIns="46246" rIns="92492" bIns="46246" rtlCol="0" anchor="b"/>
          <a:lstStyle>
            <a:lvl1pPr algn="r">
              <a:defRPr sz="1200"/>
            </a:lvl1pPr>
          </a:lstStyle>
          <a:p>
            <a:fld id="{97442F98-C731-A94C-AA10-6D9C96A04D6B}" type="slidenum">
              <a:rPr lang="en-US" smtClean="0"/>
              <a:pPr/>
              <a:t>‹#›</a:t>
            </a:fld>
            <a:endParaRPr lang="en-US"/>
          </a:p>
        </p:txBody>
      </p:sp>
    </p:spTree>
    <p:extLst>
      <p:ext uri="{BB962C8B-B14F-4D97-AF65-F5344CB8AC3E}">
        <p14:creationId xmlns:p14="http://schemas.microsoft.com/office/powerpoint/2010/main" val="2204005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1804"/>
          </a:xfrm>
          <a:prstGeom prst="rect">
            <a:avLst/>
          </a:prstGeom>
        </p:spPr>
        <p:txBody>
          <a:bodyPr vert="horz" lIns="92492" tIns="46246" rIns="92492" bIns="46246" rtlCol="0"/>
          <a:lstStyle>
            <a:lvl1pPr algn="r">
              <a:defRPr sz="1200"/>
            </a:lvl1pPr>
          </a:lstStyle>
          <a:p>
            <a:fld id="{31A25BBB-A885-FB47-A586-C46B257BEE92}" type="datetimeFigureOut">
              <a:rPr lang="en-US" smtClean="0"/>
              <a:pPr/>
              <a:t>9/15/2020</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lIns="92492" tIns="46246" rIns="92492" bIns="46246" rtlCol="0" anchor="b"/>
          <a:lstStyle>
            <a:lvl1pPr algn="r">
              <a:defRPr sz="1200"/>
            </a:lvl1pPr>
          </a:lstStyle>
          <a:p>
            <a:fld id="{036B4B2F-0019-C942-9AE2-8EB4A07943DA}" type="slidenum">
              <a:rPr lang="en-US" smtClean="0"/>
              <a:pPr/>
              <a:t>‹#›</a:t>
            </a:fld>
            <a:endParaRPr lang="en-US"/>
          </a:p>
        </p:txBody>
      </p:sp>
    </p:spTree>
    <p:extLst>
      <p:ext uri="{BB962C8B-B14F-4D97-AF65-F5344CB8AC3E}">
        <p14:creationId xmlns:p14="http://schemas.microsoft.com/office/powerpoint/2010/main" val="146263209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nergizeinc.com/hot-topics/2013/october"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idealist.org/" TargetMode="External"/><Relationship Id="rId5" Type="http://schemas.openxmlformats.org/officeDocument/2006/relationships/hyperlink" Target="http://www.createthegood.org/" TargetMode="External"/><Relationship Id="rId4" Type="http://schemas.openxmlformats.org/officeDocument/2006/relationships/hyperlink" Target="http://www.volunteermatch.org/"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nergizeinc.com/art/barriers-volunteering-hidden-messages-your-recruitmenthttps:/www.energizeinc.com/art/barriers-volunteering-hidden-messages-your-recruitment"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redcross.org/donations/ways-to-donate/holiday-gifts.html?cid=sureoakbacklink&amp;med=referral&amp;source=sureoak"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sir.org/articles/entry/the_new_volunteer_workforce"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Volunteers are essential for nonprofits. In a sector where we usually have more work to do than we have staff to do it, volunteers boost our power, lighten the load, and exponentially increase our impact. Best of all, they do it because they believe in the cause and want to help.</a:t>
            </a:r>
          </a:p>
          <a:p>
            <a:r>
              <a:rPr lang="en-US" sz="1200" kern="1200" dirty="0" smtClean="0">
                <a:solidFill>
                  <a:schemeClr val="tx1"/>
                </a:solidFill>
                <a:effectLst/>
                <a:latin typeface="+mn-lt"/>
                <a:ea typeface="+mn-ea"/>
                <a:cs typeface="+mn-cs"/>
              </a:rPr>
              <a:t>But how do we find these superstars who freely give their time, energy, and expertise? Where are they all hiding?</a:t>
            </a:r>
          </a:p>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1</a:t>
            </a:fld>
            <a:endParaRPr lang="en-US"/>
          </a:p>
        </p:txBody>
      </p:sp>
    </p:spTree>
    <p:extLst>
      <p:ext uri="{BB962C8B-B14F-4D97-AF65-F5344CB8AC3E}">
        <p14:creationId xmlns:p14="http://schemas.microsoft.com/office/powerpoint/2010/main" val="606411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first point seems obvious, but it’s often overlooked. You need to actually ask people to volunteer. You may think it’s self-evident that you’re looking, but you’d be surprised how many people in your circle don’t know.</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Extend the invitation to volunteer across your communication channels:</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Do you regularly highlight volunteers and volunteer activities on social media? Do people who see this know they could volunteer, too?</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Pitch stories to the media about volunteering, always including that you’re looking for volunteers.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Feature volunteer opportunities in your newsletter, along with a call-to-action to volunteer.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 your current volunteers to invite their friends to a volunteer event</a:t>
            </a:r>
          </a:p>
          <a:p>
            <a:pPr marL="171450" indent="-171450">
              <a:buFont typeface="Arial" panose="020B0604020202020204" pitchFamily="34" charset="0"/>
              <a:buChar char="•"/>
            </a:pPr>
            <a:r>
              <a:rPr lang="en-US" sz="1200" kern="1200" dirty="0" smtClean="0">
                <a:solidFill>
                  <a:schemeClr val="tx1"/>
                </a:solidFill>
                <a:effectLst/>
                <a:latin typeface="+mn-lt"/>
                <a:ea typeface="+mn-ea"/>
                <a:cs typeface="+mn-cs"/>
              </a:rPr>
              <a:t>In addition to spreading the word, don’t forget to ask one-on-one. You may have supporters who would love to get more involved with your organization, if they only knew you wanted them. Prospective volunteers are</a:t>
            </a:r>
            <a:r>
              <a:rPr lang="en-US" sz="1200" u="sng" kern="1200" dirty="0" smtClean="0">
                <a:solidFill>
                  <a:schemeClr val="tx1"/>
                </a:solidFill>
                <a:effectLst/>
                <a:latin typeface="+mn-lt"/>
                <a:ea typeface="+mn-ea"/>
                <a:cs typeface="+mn-cs"/>
                <a:hlinkClick r:id="rId3"/>
              </a:rPr>
              <a:t> everywhere you look</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Once you start looking outside your immediate circle, the Internet is here to help you. Many communities have websites that serve as a central place for posting volunteer opportunities.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There are also national websites that share opportunities or match volunteers and organizations, like </a:t>
            </a:r>
            <a:r>
              <a:rPr lang="en-US" sz="1200" u="sng" kern="1200" dirty="0" err="1" smtClean="0">
                <a:solidFill>
                  <a:schemeClr val="tx1"/>
                </a:solidFill>
                <a:effectLst/>
                <a:latin typeface="+mn-lt"/>
                <a:ea typeface="+mn-ea"/>
                <a:cs typeface="+mn-cs"/>
                <a:hlinkClick r:id="rId4"/>
              </a:rPr>
              <a:t>VolunteerMatch</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5"/>
              </a:rPr>
              <a:t>Create the Good</a:t>
            </a:r>
            <a:r>
              <a:rPr lang="en-US" sz="1200" kern="1200" dirty="0" smtClean="0">
                <a:solidFill>
                  <a:schemeClr val="tx1"/>
                </a:solidFill>
                <a:effectLst/>
                <a:latin typeface="+mn-lt"/>
                <a:ea typeface="+mn-ea"/>
                <a:cs typeface="+mn-cs"/>
              </a:rPr>
              <a:t> and </a:t>
            </a:r>
            <a:r>
              <a:rPr lang="en-US" sz="1200" u="sng" kern="1200" dirty="0" smtClean="0">
                <a:solidFill>
                  <a:schemeClr val="tx1"/>
                </a:solidFill>
                <a:effectLst/>
                <a:latin typeface="+mn-lt"/>
                <a:ea typeface="+mn-ea"/>
                <a:cs typeface="+mn-cs"/>
                <a:hlinkClick r:id="rId6"/>
              </a:rPr>
              <a:t>Idealist</a:t>
            </a:r>
            <a:r>
              <a:rPr lang="en-US" sz="1200" kern="1200" dirty="0" smtClean="0">
                <a:solidFill>
                  <a:schemeClr val="tx1"/>
                </a:solidFill>
                <a:effectLst/>
                <a:latin typeface="+mn-lt"/>
                <a:ea typeface="+mn-ea"/>
                <a:cs typeface="+mn-cs"/>
              </a:rPr>
              <a:t>. You can search for volunteer opportunities by location and interests, so it’s a good way to find people in your area who already care about what you do.</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Offline, consider partnering with faith organizations and civic groups. You may be able to speak to them about volunteering, or put your ad in their newsletters. Setting up a display and meeting people at volunteer fairs and community events is also a good way to meet new prospective volunteers</a:t>
            </a:r>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2</a:t>
            </a:fld>
            <a:endParaRPr lang="en-US"/>
          </a:p>
        </p:txBody>
      </p:sp>
    </p:spTree>
    <p:extLst>
      <p:ext uri="{BB962C8B-B14F-4D97-AF65-F5344CB8AC3E}">
        <p14:creationId xmlns:p14="http://schemas.microsoft.com/office/powerpoint/2010/main" val="2955803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Instead of calling for volunteers, ask for people to do the specific jobs you need volunteers for. Put out the call for visitors, for reading buddies, for bike mechanics, for tour guides, for dog walkers, for party planners, or deck builders. Prospective volunteers will know exactly what you’re looking for, and see themselves in your posting.</a:t>
            </a:r>
          </a:p>
          <a:p>
            <a:endParaRPr lang="en-US" dirty="0" smtClean="0"/>
          </a:p>
          <a:p>
            <a:r>
              <a:rPr lang="en-US" sz="1200" kern="1200" dirty="0" smtClean="0">
                <a:solidFill>
                  <a:schemeClr val="tx1"/>
                </a:solidFill>
                <a:effectLst/>
                <a:latin typeface="+mn-lt"/>
                <a:ea typeface="+mn-ea"/>
                <a:cs typeface="+mn-cs"/>
              </a:rPr>
              <a:t>As well as specific jobs, point to the specific skills that volunteers need to do the job. If you’re willing to teach someone how to do something, make sure you mention it. Otherwise, people may remove themselves from the running if they don’t know how to do the tasks you describe. Likewise, if you need special experience, make that clear.</a:t>
            </a:r>
          </a:p>
          <a:p>
            <a:endParaRPr lang="en-US" sz="1200" kern="1200" dirty="0" smtClean="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Getting specific also helps to get around any mistaken ideas about volunteering that people may have. If someone’s only experience with volunteering is a group or corporate volunteer day, they may think you’re only looking for envelope stuffers or someone to pound nails, which they may or may not be interested in. Specifics paint a clearer picture.</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make sure the volunteers know we need them for the "job" they have volunteered for, it's a commitment to the agency and most importantly the athletes. So many volunteers think they can come and go as they please.</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6B4B2F-0019-C942-9AE2-8EB4A07943DA}" type="slidenum">
              <a:rPr lang="en-US" smtClean="0"/>
              <a:pPr/>
              <a:t>3</a:t>
            </a:fld>
            <a:endParaRPr lang="en-US"/>
          </a:p>
        </p:txBody>
      </p:sp>
    </p:spTree>
    <p:extLst>
      <p:ext uri="{BB962C8B-B14F-4D97-AF65-F5344CB8AC3E}">
        <p14:creationId xmlns:p14="http://schemas.microsoft.com/office/powerpoint/2010/main" val="1862133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We’ve established that volunteers are wonderful and you need them. Now it’s time to flip the question, and ask why they need you. Why should someone give their time to your organization?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easy to focus on your organizational needs, but this cannot be the central story of your volunteer recruitment efforts. “We need help!” may be true, but it doesn’t make the most compelling case for volunteering. Instead, focus on what volunteers gain by giving their time. Things like: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Making a difference</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Using their skills and talents for good</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Meeting others in the community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Working for a cause they believe in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Helping others</a:t>
            </a:r>
          </a:p>
          <a:p>
            <a:pPr marL="171450" lvl="0" indent="-171450">
              <a:buFont typeface="Arial" panose="020B0604020202020204" pitchFamily="34" charset="0"/>
              <a:buChar char="•"/>
            </a:pPr>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kern="1200" dirty="0" smtClean="0">
                <a:solidFill>
                  <a:schemeClr val="tx1"/>
                </a:solidFill>
                <a:effectLst/>
                <a:latin typeface="+mn-lt"/>
                <a:ea typeface="+mn-ea"/>
                <a:cs typeface="+mn-cs"/>
              </a:rPr>
              <a:t>Example– “Ditch your winter blues for winter boots as a SOWI volunteer!” This call for volunteers focuses on making a difference, getting outside, and having fun, all benefits to prospective volunteers.</a:t>
            </a:r>
          </a:p>
          <a:p>
            <a:pPr marL="0" lvl="0" indent="0">
              <a:buFont typeface="Arial" panose="020B0604020202020204" pitchFamily="34" charset="0"/>
              <a:buNone/>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4</a:t>
            </a:fld>
            <a:endParaRPr lang="en-US"/>
          </a:p>
        </p:txBody>
      </p:sp>
    </p:spTree>
    <p:extLst>
      <p:ext uri="{BB962C8B-B14F-4D97-AF65-F5344CB8AC3E}">
        <p14:creationId xmlns:p14="http://schemas.microsoft.com/office/powerpoint/2010/main" val="1384223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Have you tried to sign up to volunteer for your organization? Is it easy? Are there clear steps to take? Are the people you encounter friendly and helpful?</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It’s worth it to make sure you aren’t offending or otherwise giving prospective volunteers a </a:t>
            </a:r>
            <a:r>
              <a:rPr lang="en-US" sz="1200" u="sng" kern="1200" dirty="0" smtClean="0">
                <a:solidFill>
                  <a:schemeClr val="tx1"/>
                </a:solidFill>
                <a:effectLst/>
                <a:latin typeface="+mn-lt"/>
                <a:ea typeface="+mn-ea"/>
                <a:cs typeface="+mn-cs"/>
                <a:hlinkClick r:id="rId3"/>
              </a:rPr>
              <a:t>negative experience</a:t>
            </a:r>
            <a:r>
              <a:rPr lang="en-US" sz="1200" kern="1200" dirty="0" smtClean="0">
                <a:solidFill>
                  <a:schemeClr val="tx1"/>
                </a:solidFill>
                <a:effectLst/>
                <a:latin typeface="+mn-lt"/>
                <a:ea typeface="+mn-ea"/>
                <a:cs typeface="+mn-cs"/>
              </a:rPr>
              <a:t> before they even get to you. Don’t underestimate the power of a form that won’t load, a cold-sounding receptionist, or an unreturned phone call to turn a volunteer off your organization forever. It sounds dramatic, but it really does happen.</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Take a look at the </a:t>
            </a:r>
            <a:r>
              <a:rPr lang="en-US" sz="1200" u="sng" kern="1200" dirty="0" smtClean="0">
                <a:solidFill>
                  <a:schemeClr val="tx1"/>
                </a:solidFill>
                <a:effectLst/>
                <a:latin typeface="+mn-lt"/>
                <a:ea typeface="+mn-ea"/>
                <a:cs typeface="+mn-cs"/>
                <a:hlinkClick r:id="rId4"/>
              </a:rPr>
              <a:t>Red Cross of Chicago and Northern Illinois’ website</a:t>
            </a:r>
            <a:r>
              <a:rPr lang="en-US" sz="1200" kern="1200" dirty="0" smtClean="0">
                <a:solidFill>
                  <a:schemeClr val="tx1"/>
                </a:solidFill>
                <a:effectLst/>
                <a:latin typeface="+mn-lt"/>
                <a:ea typeface="+mn-ea"/>
                <a:cs typeface="+mn-cs"/>
              </a:rPr>
              <a:t>. It clearly lays out next steps toward becoming a volunteer, and provides an email address and phone number, along with a great big “Apply to Volunteer” button. It’s easy to navigate, which means people are much more likely to actually begin and complete the process.</a:t>
            </a:r>
          </a:p>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5</a:t>
            </a:fld>
            <a:endParaRPr lang="en-US"/>
          </a:p>
        </p:txBody>
      </p:sp>
    </p:spTree>
    <p:extLst>
      <p:ext uri="{BB962C8B-B14F-4D97-AF65-F5344CB8AC3E}">
        <p14:creationId xmlns:p14="http://schemas.microsoft.com/office/powerpoint/2010/main" val="2176521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When someone expresses an interest in volunteering with you, follow up quickly, even if it’s just to say, “Thanks, we’ll get back to you soon.” You want them to know how much you value their interest, so don’t leave them hanging.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6B4B2F-0019-C942-9AE2-8EB4A07943DA}" type="slidenum">
              <a:rPr lang="en-US" smtClean="0"/>
              <a:pPr/>
              <a:t>6</a:t>
            </a:fld>
            <a:endParaRPr lang="en-US"/>
          </a:p>
        </p:txBody>
      </p:sp>
    </p:spTree>
    <p:extLst>
      <p:ext uri="{BB962C8B-B14F-4D97-AF65-F5344CB8AC3E}">
        <p14:creationId xmlns:p14="http://schemas.microsoft.com/office/powerpoint/2010/main" val="1032272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Some volunteers will be ready to take on a</a:t>
            </a:r>
            <a:r>
              <a:rPr lang="en-US" sz="1200" u="sng" kern="1200" dirty="0" smtClean="0">
                <a:solidFill>
                  <a:schemeClr val="tx1"/>
                </a:solidFill>
                <a:effectLst/>
                <a:latin typeface="+mn-lt"/>
                <a:ea typeface="+mn-ea"/>
                <a:cs typeface="+mn-cs"/>
                <a:hlinkClick r:id="rId3"/>
              </a:rPr>
              <a:t> part-time job level </a:t>
            </a:r>
            <a:r>
              <a:rPr lang="en-US" sz="1200" kern="1200" dirty="0" smtClean="0">
                <a:solidFill>
                  <a:schemeClr val="tx1"/>
                </a:solidFill>
                <a:effectLst/>
                <a:latin typeface="+mn-lt"/>
                <a:ea typeface="+mn-ea"/>
                <a:cs typeface="+mn-cs"/>
              </a:rPr>
              <a:t>of volunteering, while others will be looking for something to do once a month, or a couple times a year. Maximize the number of volunteers you can appeal to by providing opportunities to help out at different levels of commitment.</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Grey2K, a national organization dedicated to ending greyhound racing, gives several options for ways to get involved. Some, like organizing a rally, are a large undertaking. Others, like hosting an outreach table, are less of a commitment. They even give the option of sharing posts on social media–a very low commitment, but still a big help.</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Make it clear in your volunteer content that you have opportunities for different levels of commitment. This helps people understand that they can be as involved as they want to be. If someone has a positive experience doing a small volunteer assignment for your organization, they may consider getting more involved in the future.</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So Remember…</a:t>
            </a:r>
            <a:endParaRPr lang="en-US"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Ask people to volunteer, within your circles, and the larger community.</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Be specific about what you’re looking for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Focus on the benefits to volunteers, rather than to your organization</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Double-check to make sure it’s easy and pleasant to sign up to volunteer</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Provide a range of volunteer opportunities to engage volunteers at different levels of commitment.</a:t>
            </a:r>
          </a:p>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7</a:t>
            </a:fld>
            <a:endParaRPr lang="en-US"/>
          </a:p>
        </p:txBody>
      </p:sp>
    </p:spTree>
    <p:extLst>
      <p:ext uri="{BB962C8B-B14F-4D97-AF65-F5344CB8AC3E}">
        <p14:creationId xmlns:p14="http://schemas.microsoft.com/office/powerpoint/2010/main" val="1070634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Volunteering with Special Olympics Wisconsin </a:t>
            </a:r>
          </a:p>
          <a:p>
            <a:r>
              <a:rPr lang="en-US" sz="1200" b="0" i="0" kern="1200" dirty="0" smtClean="0">
                <a:solidFill>
                  <a:schemeClr val="tx1"/>
                </a:solidFill>
                <a:effectLst/>
                <a:latin typeface="+mn-lt"/>
                <a:ea typeface="+mn-ea"/>
                <a:cs typeface="+mn-cs"/>
              </a:rPr>
              <a:t>Special Olympics Wisconsin would not exist today and could not have been created without the time, energy, and dedication of thousands of volunteers. Our success is driven by the dedication of our thousands of event volunteers, agency managers, and coaches. If you are seeking a volunteer opportunity that can make a difference in your life and the lives of others, we need you! There is no experience required; however, you must be at least 15 years of age, unless accompanied by an adult.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6B4B2F-0019-C942-9AE2-8EB4A07943DA}" type="slidenum">
              <a:rPr lang="en-US" smtClean="0"/>
              <a:pPr/>
              <a:t>8</a:t>
            </a:fld>
            <a:endParaRPr lang="en-US"/>
          </a:p>
        </p:txBody>
      </p:sp>
    </p:spTree>
    <p:extLst>
      <p:ext uri="{BB962C8B-B14F-4D97-AF65-F5344CB8AC3E}">
        <p14:creationId xmlns:p14="http://schemas.microsoft.com/office/powerpoint/2010/main" val="2186199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6B4B2F-0019-C942-9AE2-8EB4A07943DA}" type="slidenum">
              <a:rPr lang="en-US" smtClean="0"/>
              <a:pPr/>
              <a:t>9</a:t>
            </a:fld>
            <a:endParaRPr lang="en-US"/>
          </a:p>
        </p:txBody>
      </p:sp>
    </p:spTree>
    <p:extLst>
      <p:ext uri="{BB962C8B-B14F-4D97-AF65-F5344CB8AC3E}">
        <p14:creationId xmlns:p14="http://schemas.microsoft.com/office/powerpoint/2010/main" val="287294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1150622"/>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774703" y="2973325"/>
            <a:ext cx="6400354" cy="1752451"/>
          </a:xfrm>
        </p:spPr>
        <p:txBody>
          <a:bodyPr/>
          <a:lstStyle>
            <a:lvl1pPr marL="0" indent="0" algn="l">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dirty="0"/>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4154354371"/>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ga-IE" smtClean="0"/>
              <a:t>Click to edit Master title style</a:t>
            </a:r>
            <a:endParaRPr lang="en-US"/>
          </a:p>
        </p:txBody>
      </p:sp>
      <p:sp>
        <p:nvSpPr>
          <p:cNvPr id="3" name="Subtitle 2"/>
          <p:cNvSpPr>
            <a:spLocks noGrp="1"/>
          </p:cNvSpPr>
          <p:nvPr>
            <p:ph type="subTitle" idx="1"/>
          </p:nvPr>
        </p:nvSpPr>
        <p:spPr>
          <a:xfrm>
            <a:off x="1371824" y="3886647"/>
            <a:ext cx="6400354" cy="1752451"/>
          </a:xfrm>
        </p:spPr>
        <p:txBody>
          <a:bodyPr/>
          <a:lstStyle>
            <a:lvl1pPr marL="0" indent="0" algn="ctr">
              <a:buNone/>
              <a:defRPr/>
            </a:lvl1pPr>
            <a:lvl2pPr marL="321457" indent="0" algn="ctr">
              <a:buNone/>
              <a:defRPr/>
            </a:lvl2pPr>
            <a:lvl3pPr marL="642915" indent="0" algn="ctr">
              <a:buNone/>
              <a:defRPr/>
            </a:lvl3pPr>
            <a:lvl4pPr marL="964372" indent="0" algn="ctr">
              <a:buNone/>
              <a:defRPr/>
            </a:lvl4pPr>
            <a:lvl5pPr marL="1285829" indent="0" algn="ctr">
              <a:buNone/>
              <a:defRPr/>
            </a:lvl5pPr>
            <a:lvl6pPr marL="1607287" indent="0" algn="ctr">
              <a:buNone/>
              <a:defRPr/>
            </a:lvl6pPr>
            <a:lvl7pPr marL="1928744" indent="0" algn="ctr">
              <a:buNone/>
              <a:defRPr/>
            </a:lvl7pPr>
            <a:lvl8pPr marL="2250201" indent="0" algn="ctr">
              <a:buNone/>
              <a:defRPr/>
            </a:lvl8pPr>
            <a:lvl9pPr marL="2571659" indent="0" algn="ctr">
              <a:buNone/>
              <a:defRPr/>
            </a:lvl9pPr>
          </a:lstStyle>
          <a:p>
            <a:r>
              <a:rPr lang="ga-IE" smtClean="0"/>
              <a:t>Click to edit Master subtitle style</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809498955"/>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p>
        </p:txBody>
      </p:sp>
    </p:spTree>
    <p:extLst>
      <p:ext uri="{BB962C8B-B14F-4D97-AF65-F5344CB8AC3E}">
        <p14:creationId xmlns:p14="http://schemas.microsoft.com/office/powerpoint/2010/main" val="2450640973"/>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1741289"/>
            <a:ext cx="3902273" cy="4464844"/>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834944374"/>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1147788646"/>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4226246467"/>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3509570023"/>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826519"/>
          </a:xfrm>
        </p:spPr>
        <p:txBody>
          <a:bodyPr anchor="b"/>
          <a:lstStyle>
            <a:lvl1pPr algn="l">
              <a:defRPr sz="1400" b="1"/>
            </a:lvl1pPr>
          </a:lstStyle>
          <a:p>
            <a:r>
              <a:rPr lang="ga-IE" smtClean="0"/>
              <a:t>Click to edit Master title style</a:t>
            </a:r>
            <a:endParaRPr lang="en-US" dirty="0"/>
          </a:p>
        </p:txBody>
      </p:sp>
      <p:sp>
        <p:nvSpPr>
          <p:cNvPr id="3" name="Content Placeholder 2"/>
          <p:cNvSpPr>
            <a:spLocks noGrp="1"/>
          </p:cNvSpPr>
          <p:nvPr>
            <p:ph idx="1"/>
          </p:nvPr>
        </p:nvSpPr>
        <p:spPr>
          <a:xfrm>
            <a:off x="3575224" y="1910081"/>
            <a:ext cx="5111130" cy="421568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4" name="Text Placeholder 3"/>
          <p:cNvSpPr>
            <a:spLocks noGrp="1"/>
          </p:cNvSpPr>
          <p:nvPr>
            <p:ph type="body" sz="half" idx="2"/>
          </p:nvPr>
        </p:nvSpPr>
        <p:spPr>
          <a:xfrm>
            <a:off x="457647" y="1910081"/>
            <a:ext cx="3008189" cy="4215684"/>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extLst>
      <p:ext uri="{BB962C8B-B14F-4D97-AF65-F5344CB8AC3E}">
        <p14:creationId xmlns:p14="http://schemas.microsoft.com/office/powerpoint/2010/main" val="223992254"/>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 Box 4"/>
          <p:cNvSpPr txBox="1">
            <a:spLocks noGrp="1" noChangeArrowheads="1"/>
          </p:cNvSpPr>
          <p:nvPr>
            <p:ph type="sldNum" sz="quarter" idx="10"/>
          </p:nvPr>
        </p:nvSpPr>
        <p:spPr>
          <a:ln/>
        </p:spPr>
        <p:txBody>
          <a:bodyPr/>
          <a:lstStyle>
            <a:lvl1pPr>
              <a:defRPr>
                <a:solidFill>
                  <a:schemeClr val="bg1"/>
                </a:solidFill>
              </a:defRPr>
            </a:lvl1pPr>
          </a:lstStyle>
          <a:p>
            <a:fld id="{978F6C85-62F1-2E45-BAF4-9247EEFC730C}" type="slidenum">
              <a:rPr lang="en-US" smtClean="0"/>
              <a:pPr/>
              <a:t>‹#›</a:t>
            </a:fld>
            <a:endParaRPr lang="en-US" dirty="0"/>
          </a:p>
        </p:txBody>
      </p:sp>
      <p:sp>
        <p:nvSpPr>
          <p:cNvPr id="3" name="Picture Placeholder 2"/>
          <p:cNvSpPr>
            <a:spLocks noGrp="1"/>
          </p:cNvSpPr>
          <p:nvPr>
            <p:ph type="pic" idx="1"/>
          </p:nvPr>
        </p:nvSpPr>
        <p:spPr>
          <a:xfrm>
            <a:off x="176917" y="221921"/>
            <a:ext cx="8791061" cy="6436217"/>
          </a:xfrm>
          <a:solidFill>
            <a:schemeClr val="bg1"/>
          </a:solidFill>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charset="0"/>
              </a:rPr>
              <a:t>Drag picture to placeholder or click icon to add</a:t>
            </a:r>
            <a:endParaRPr lang="en-US" noProof="0" smtClean="0">
              <a:sym typeface="Ubuntu" charset="0"/>
            </a:endParaRPr>
          </a:p>
        </p:txBody>
      </p:sp>
      <p:sp>
        <p:nvSpPr>
          <p:cNvPr id="2" name="Title 1"/>
          <p:cNvSpPr>
            <a:spLocks noGrp="1"/>
          </p:cNvSpPr>
          <p:nvPr>
            <p:ph type="title"/>
          </p:nvPr>
        </p:nvSpPr>
        <p:spPr>
          <a:xfrm>
            <a:off x="300743" y="5084341"/>
            <a:ext cx="6875132" cy="567035"/>
          </a:xfrm>
        </p:spPr>
        <p:txBody>
          <a:bodyPr anchor="b"/>
          <a:lstStyle>
            <a:lvl1pPr algn="l">
              <a:defRPr sz="1400" b="1"/>
            </a:lvl1pPr>
          </a:lstStyle>
          <a:p>
            <a:r>
              <a:rPr lang="ga-IE" dirty="0" smtClean="0"/>
              <a:t>Click to edit Master title style</a:t>
            </a:r>
            <a:endParaRPr lang="en-US" dirty="0"/>
          </a:p>
        </p:txBody>
      </p:sp>
      <p:sp>
        <p:nvSpPr>
          <p:cNvPr id="4" name="Text Placeholder 3"/>
          <p:cNvSpPr>
            <a:spLocks noGrp="1"/>
          </p:cNvSpPr>
          <p:nvPr>
            <p:ph type="body" sz="half" idx="2"/>
          </p:nvPr>
        </p:nvSpPr>
        <p:spPr>
          <a:xfrm>
            <a:off x="300743" y="5757637"/>
            <a:ext cx="6891759" cy="616450"/>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Tree>
    <p:extLst>
      <p:ext uri="{BB962C8B-B14F-4D97-AF65-F5344CB8AC3E}">
        <p14:creationId xmlns:p14="http://schemas.microsoft.com/office/powerpoint/2010/main" val="2645209686"/>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idx="1"/>
          </p:nvPr>
        </p:nvSpPr>
        <p:spPr/>
        <p:txBody>
          <a:body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269586644"/>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2600179"/>
            <a:ext cx="7772176" cy="1361777"/>
          </a:xfrm>
        </p:spPr>
        <p:txBody>
          <a:bodyPr/>
          <a:lstStyle>
            <a:lvl1pPr algn="l">
              <a:defRPr sz="2800" b="1" cap="all"/>
            </a:lvl1pPr>
          </a:lstStyle>
          <a:p>
            <a:r>
              <a:rPr lang="ga-IE" smtClean="0"/>
              <a:t>Click to edit Master title style</a:t>
            </a:r>
            <a:endParaRPr lang="en-US"/>
          </a:p>
        </p:txBody>
      </p:sp>
      <p:sp>
        <p:nvSpPr>
          <p:cNvPr id="3" name="Text Placeholder 2"/>
          <p:cNvSpPr>
            <a:spLocks noGrp="1"/>
          </p:cNvSpPr>
          <p:nvPr>
            <p:ph type="body" idx="1"/>
          </p:nvPr>
        </p:nvSpPr>
        <p:spPr>
          <a:xfrm>
            <a:off x="722189" y="1099991"/>
            <a:ext cx="7772176" cy="1500188"/>
          </a:xfrm>
        </p:spPr>
        <p:txBody>
          <a:bodyPr anchor="b"/>
          <a:lstStyle>
            <a:lvl1pPr marL="0" indent="0">
              <a:buNone/>
              <a:defRPr sz="1400"/>
            </a:lvl1pPr>
            <a:lvl2pPr marL="321457" indent="0">
              <a:buNone/>
              <a:defRPr sz="1300"/>
            </a:lvl2pPr>
            <a:lvl3pPr marL="642915" indent="0">
              <a:buNone/>
              <a:defRPr sz="1100"/>
            </a:lvl3pPr>
            <a:lvl4pPr marL="964372" indent="0">
              <a:buNone/>
              <a:defRPr sz="1000"/>
            </a:lvl4pPr>
            <a:lvl5pPr marL="1285829" indent="0">
              <a:buNone/>
              <a:defRPr sz="1000"/>
            </a:lvl5pPr>
            <a:lvl6pPr marL="1607287" indent="0">
              <a:buNone/>
              <a:defRPr sz="1000"/>
            </a:lvl6pPr>
            <a:lvl7pPr marL="1928744" indent="0">
              <a:buNone/>
              <a:defRPr sz="1000"/>
            </a:lvl7pPr>
            <a:lvl8pPr marL="2250201" indent="0">
              <a:buNone/>
              <a:defRPr sz="1000"/>
            </a:lvl8pPr>
            <a:lvl9pPr marL="2571659" indent="0">
              <a:buNone/>
              <a:defRPr sz="1000"/>
            </a:lvl9pPr>
          </a:lstStyle>
          <a:p>
            <a:pPr lvl="0"/>
            <a:r>
              <a:rPr lang="ga-IE" smtClean="0"/>
              <a:t>Click to edit Master text styles</a:t>
            </a:r>
          </a:p>
        </p:txBody>
      </p:sp>
      <p:sp>
        <p:nvSpPr>
          <p:cNvPr id="4"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2187905049"/>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Content Placeholder 2"/>
          <p:cNvSpPr>
            <a:spLocks noGrp="1"/>
          </p:cNvSpPr>
          <p:nvPr>
            <p:ph sz="half" idx="1"/>
          </p:nvPr>
        </p:nvSpPr>
        <p:spPr>
          <a:xfrm>
            <a:off x="54471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Content Placeholder 3"/>
          <p:cNvSpPr>
            <a:spLocks noGrp="1"/>
          </p:cNvSpPr>
          <p:nvPr>
            <p:ph sz="half" idx="2"/>
          </p:nvPr>
        </p:nvSpPr>
        <p:spPr>
          <a:xfrm>
            <a:off x="4554141" y="2375297"/>
            <a:ext cx="3902273" cy="1857375"/>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912543852"/>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ga-IE" smtClean="0"/>
              <a:t>Click to edit Master title style</a:t>
            </a:r>
            <a:endParaRPr lang="en-US"/>
          </a:p>
        </p:txBody>
      </p:sp>
      <p:sp>
        <p:nvSpPr>
          <p:cNvPr id="3" name="Text Placeholder 2"/>
          <p:cNvSpPr>
            <a:spLocks noGrp="1"/>
          </p:cNvSpPr>
          <p:nvPr>
            <p:ph type="body" idx="1"/>
          </p:nvPr>
        </p:nvSpPr>
        <p:spPr>
          <a:xfrm>
            <a:off x="457647" y="2246177"/>
            <a:ext cx="4039568"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4" name="Content Placeholder 3"/>
          <p:cNvSpPr>
            <a:spLocks noGrp="1"/>
          </p:cNvSpPr>
          <p:nvPr>
            <p:ph sz="half" idx="2"/>
          </p:nvPr>
        </p:nvSpPr>
        <p:spPr>
          <a:xfrm>
            <a:off x="457647" y="2885765"/>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dirty="0"/>
          </a:p>
        </p:txBody>
      </p:sp>
      <p:sp>
        <p:nvSpPr>
          <p:cNvPr id="5" name="Text Placeholder 4"/>
          <p:cNvSpPr>
            <a:spLocks noGrp="1"/>
          </p:cNvSpPr>
          <p:nvPr>
            <p:ph type="body" sz="quarter" idx="3"/>
          </p:nvPr>
        </p:nvSpPr>
        <p:spPr>
          <a:xfrm>
            <a:off x="4644555" y="2267025"/>
            <a:ext cx="4041799" cy="639589"/>
          </a:xfrm>
        </p:spPr>
        <p:txBody>
          <a:bodyPr anchor="b"/>
          <a:lstStyle>
            <a:lvl1pPr marL="0" indent="0">
              <a:buNone/>
              <a:defRPr sz="1700" b="1"/>
            </a:lvl1pPr>
            <a:lvl2pPr marL="321457" indent="0">
              <a:buNone/>
              <a:defRPr sz="1400" b="1"/>
            </a:lvl2pPr>
            <a:lvl3pPr marL="642915" indent="0">
              <a:buNone/>
              <a:defRPr sz="1300" b="1"/>
            </a:lvl3pPr>
            <a:lvl4pPr marL="964372" indent="0">
              <a:buNone/>
              <a:defRPr sz="1100" b="1"/>
            </a:lvl4pPr>
            <a:lvl5pPr marL="1285829" indent="0">
              <a:buNone/>
              <a:defRPr sz="1100" b="1"/>
            </a:lvl5pPr>
            <a:lvl6pPr marL="1607287" indent="0">
              <a:buNone/>
              <a:defRPr sz="1100" b="1"/>
            </a:lvl6pPr>
            <a:lvl7pPr marL="1928744" indent="0">
              <a:buNone/>
              <a:defRPr sz="1100" b="1"/>
            </a:lvl7pPr>
            <a:lvl8pPr marL="2250201" indent="0">
              <a:buNone/>
              <a:defRPr sz="1100" b="1"/>
            </a:lvl8pPr>
            <a:lvl9pPr marL="2571659" indent="0">
              <a:buNone/>
              <a:defRPr sz="1100" b="1"/>
            </a:lvl9pPr>
          </a:lstStyle>
          <a:p>
            <a:pPr lvl="0"/>
            <a:r>
              <a:rPr lang="ga-IE" smtClean="0"/>
              <a:t>Click to edit Master text styles</a:t>
            </a:r>
          </a:p>
        </p:txBody>
      </p:sp>
      <p:sp>
        <p:nvSpPr>
          <p:cNvPr id="6" name="Content Placeholder 5"/>
          <p:cNvSpPr>
            <a:spLocks noGrp="1"/>
          </p:cNvSpPr>
          <p:nvPr>
            <p:ph sz="quarter" idx="4"/>
          </p:nvPr>
        </p:nvSpPr>
        <p:spPr>
          <a:xfrm>
            <a:off x="4644555" y="2906613"/>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7"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640717768"/>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smtClean="0"/>
              <a:t>Click to edit Master title style</a:t>
            </a:r>
            <a:endParaRPr lang="en-US"/>
          </a:p>
        </p:txBody>
      </p:sp>
      <p:sp>
        <p:nvSpPr>
          <p:cNvPr id="3"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109274583"/>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 </a:t>
            </a:r>
            <a:r>
              <a:rPr lang="en-US" b="1" smtClean="0">
                <a:latin typeface="Helvetica Neue"/>
                <a:cs typeface="Helvetica Neue"/>
              </a:rPr>
              <a:t>storyful.</a:t>
            </a:r>
            <a:endParaRPr lang="en-US" b="1" dirty="0">
              <a:latin typeface="Helvetica Neue"/>
              <a:cs typeface="Helvetica Neue"/>
            </a:endParaRPr>
          </a:p>
        </p:txBody>
      </p:sp>
    </p:spTree>
    <p:extLst>
      <p:ext uri="{BB962C8B-B14F-4D97-AF65-F5344CB8AC3E}">
        <p14:creationId xmlns:p14="http://schemas.microsoft.com/office/powerpoint/2010/main" val="4004358046"/>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3473"/>
            <a:ext cx="3008189" cy="1161975"/>
          </a:xfrm>
        </p:spPr>
        <p:txBody>
          <a:bodyPr anchor="b"/>
          <a:lstStyle>
            <a:lvl1pPr algn="l">
              <a:defRPr sz="1400" b="1"/>
            </a:lvl1pPr>
          </a:lstStyle>
          <a:p>
            <a:r>
              <a:rPr lang="ga-IE" smtClean="0"/>
              <a:t>Click to edit Master title style</a:t>
            </a:r>
            <a:endParaRPr lang="en-US"/>
          </a:p>
        </p:txBody>
      </p:sp>
      <p:sp>
        <p:nvSpPr>
          <p:cNvPr id="3" name="Content Placeholder 2"/>
          <p:cNvSpPr>
            <a:spLocks noGrp="1"/>
          </p:cNvSpPr>
          <p:nvPr>
            <p:ph idx="1"/>
          </p:nvPr>
        </p:nvSpPr>
        <p:spPr>
          <a:xfrm>
            <a:off x="3575224" y="273472"/>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ga-IE" smtClean="0"/>
              <a:t>Click to edit Master text styles</a:t>
            </a:r>
          </a:p>
          <a:p>
            <a:pPr lvl="1"/>
            <a:r>
              <a:rPr lang="ga-IE" smtClean="0"/>
              <a:t>Second level</a:t>
            </a:r>
          </a:p>
          <a:p>
            <a:pPr lvl="2"/>
            <a:r>
              <a:rPr lang="ga-IE" smtClean="0"/>
              <a:t>Third level</a:t>
            </a:r>
          </a:p>
          <a:p>
            <a:pPr lvl="3"/>
            <a:r>
              <a:rPr lang="ga-IE" smtClean="0"/>
              <a:t>Fourth level</a:t>
            </a:r>
          </a:p>
          <a:p>
            <a:pPr lvl="4"/>
            <a:r>
              <a:rPr lang="ga-IE" smtClean="0"/>
              <a:t>Fifth level</a:t>
            </a:r>
            <a:endParaRPr lang="en-US"/>
          </a:p>
        </p:txBody>
      </p:sp>
      <p:sp>
        <p:nvSpPr>
          <p:cNvPr id="4" name="Text Placeholder 3"/>
          <p:cNvSpPr>
            <a:spLocks noGrp="1"/>
          </p:cNvSpPr>
          <p:nvPr>
            <p:ph type="body" sz="half" idx="2"/>
          </p:nvPr>
        </p:nvSpPr>
        <p:spPr>
          <a:xfrm>
            <a:off x="457647" y="1435448"/>
            <a:ext cx="3008189" cy="469031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232538783"/>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5" y="4800824"/>
            <a:ext cx="5486177" cy="567035"/>
          </a:xfrm>
        </p:spPr>
        <p:txBody>
          <a:bodyPr anchor="b"/>
          <a:lstStyle>
            <a:lvl1pPr algn="l">
              <a:defRPr sz="1400" b="1"/>
            </a:lvl1pPr>
          </a:lstStyle>
          <a:p>
            <a:r>
              <a:rPr lang="ga-IE" smtClean="0"/>
              <a:t>Click to edit Master title style</a:t>
            </a:r>
            <a:endParaRPr lang="en-US"/>
          </a:p>
        </p:txBody>
      </p:sp>
      <p:sp>
        <p:nvSpPr>
          <p:cNvPr id="3" name="Picture Placeholder 2"/>
          <p:cNvSpPr>
            <a:spLocks noGrp="1"/>
          </p:cNvSpPr>
          <p:nvPr>
            <p:ph type="pic" idx="1"/>
          </p:nvPr>
        </p:nvSpPr>
        <p:spPr>
          <a:xfrm>
            <a:off x="1792635" y="612800"/>
            <a:ext cx="5486177" cy="4114354"/>
          </a:xfrm>
        </p:spPr>
        <p:txBody>
          <a:bodyPr/>
          <a:lstStyle>
            <a:lvl1pPr marL="0" indent="0">
              <a:buNone/>
              <a:defRPr sz="2200"/>
            </a:lvl1pPr>
            <a:lvl2pPr marL="321457" indent="0">
              <a:buNone/>
              <a:defRPr sz="2000"/>
            </a:lvl2pPr>
            <a:lvl3pPr marL="642915" indent="0">
              <a:buNone/>
              <a:defRPr sz="1700"/>
            </a:lvl3pPr>
            <a:lvl4pPr marL="964372" indent="0">
              <a:buNone/>
              <a:defRPr sz="1400"/>
            </a:lvl4pPr>
            <a:lvl5pPr marL="1285829" indent="0">
              <a:buNone/>
              <a:defRPr sz="1400"/>
            </a:lvl5pPr>
            <a:lvl6pPr marL="1607287" indent="0">
              <a:buNone/>
              <a:defRPr sz="1400"/>
            </a:lvl6pPr>
            <a:lvl7pPr marL="1928744" indent="0">
              <a:buNone/>
              <a:defRPr sz="1400"/>
            </a:lvl7pPr>
            <a:lvl8pPr marL="2250201" indent="0">
              <a:buNone/>
              <a:defRPr sz="1400"/>
            </a:lvl8pPr>
            <a:lvl9pPr marL="2571659" indent="0">
              <a:buNone/>
              <a:defRPr sz="1400"/>
            </a:lvl9pPr>
          </a:lstStyle>
          <a:p>
            <a:pPr lvl="0"/>
            <a:r>
              <a:rPr lang="ga-IE" noProof="0" smtClean="0">
                <a:sym typeface="Ubuntu Light" charset="0"/>
              </a:rPr>
              <a:t>Drag picture to placeholder or click icon to add</a:t>
            </a:r>
            <a:endParaRPr lang="en-US" noProof="0" smtClean="0">
              <a:sym typeface="Ubuntu Light" charset="0"/>
            </a:endParaRPr>
          </a:p>
        </p:txBody>
      </p:sp>
      <p:sp>
        <p:nvSpPr>
          <p:cNvPr id="4" name="Text Placeholder 3"/>
          <p:cNvSpPr>
            <a:spLocks noGrp="1"/>
          </p:cNvSpPr>
          <p:nvPr>
            <p:ph type="body" sz="half" idx="2"/>
          </p:nvPr>
        </p:nvSpPr>
        <p:spPr>
          <a:xfrm>
            <a:off x="1792635" y="5367859"/>
            <a:ext cx="5486177" cy="804788"/>
          </a:xfrm>
        </p:spPr>
        <p:txBody>
          <a:bodyPr/>
          <a:lstStyle>
            <a:lvl1pPr marL="0" indent="0">
              <a:buNone/>
              <a:defRPr sz="1000"/>
            </a:lvl1pPr>
            <a:lvl2pPr marL="321457" indent="0">
              <a:buNone/>
              <a:defRPr sz="800"/>
            </a:lvl2pPr>
            <a:lvl3pPr marL="642915" indent="0">
              <a:buNone/>
              <a:defRPr sz="700"/>
            </a:lvl3pPr>
            <a:lvl4pPr marL="964372" indent="0">
              <a:buNone/>
              <a:defRPr sz="600"/>
            </a:lvl4pPr>
            <a:lvl5pPr marL="1285829" indent="0">
              <a:buNone/>
              <a:defRPr sz="600"/>
            </a:lvl5pPr>
            <a:lvl6pPr marL="1607287" indent="0">
              <a:buNone/>
              <a:defRPr sz="600"/>
            </a:lvl6pPr>
            <a:lvl7pPr marL="1928744" indent="0">
              <a:buNone/>
              <a:defRPr sz="600"/>
            </a:lvl7pPr>
            <a:lvl8pPr marL="2250201" indent="0">
              <a:buNone/>
              <a:defRPr sz="600"/>
            </a:lvl8pPr>
            <a:lvl9pPr marL="2571659" indent="0">
              <a:buNone/>
              <a:defRPr sz="600"/>
            </a:lvl9pPr>
          </a:lstStyle>
          <a:p>
            <a:pPr lvl="0"/>
            <a:r>
              <a:rPr lang="ga-IE" smtClean="0"/>
              <a:t>Click to edit Master text styles</a:t>
            </a:r>
          </a:p>
        </p:txBody>
      </p:sp>
      <p:sp>
        <p:nvSpPr>
          <p:cNvPr id="5" name="Text Box 4"/>
          <p:cNvSpPr txBox="1">
            <a:spLocks noGrp="1" noChangeArrowheads="1"/>
          </p:cNvSpPr>
          <p:nvPr>
            <p:ph type="sldNum" sz="quarter" idx="10"/>
          </p:nvPr>
        </p:nvSpPr>
        <p:spPr>
          <a:ln/>
        </p:spPr>
        <p:txBody>
          <a:bodyPr/>
          <a:lstStyle>
            <a:lvl1pPr>
              <a:defRPr/>
            </a:lvl1pPr>
          </a:lstStyle>
          <a:p>
            <a:fld id="{F4B88F72-1EA4-FE40-A5CA-BD0111E6622B}" type="slidenum">
              <a:rPr lang="en-US" smtClean="0"/>
              <a:pPr/>
              <a:t>‹#›</a:t>
            </a:fld>
            <a:r>
              <a:rPr lang="en-US" smtClean="0"/>
              <a:t> </a:t>
            </a:r>
            <a:endParaRPr lang="en-US" b="1" dirty="0">
              <a:latin typeface="Helvetica Neue"/>
              <a:cs typeface="Helvetica Neue"/>
            </a:endParaRPr>
          </a:p>
        </p:txBody>
      </p:sp>
    </p:spTree>
    <p:extLst>
      <p:ext uri="{BB962C8B-B14F-4D97-AF65-F5344CB8AC3E}">
        <p14:creationId xmlns:p14="http://schemas.microsoft.com/office/powerpoint/2010/main" val="3410392377"/>
      </p:ext>
    </p:extLst>
  </p:cSld>
  <p:clrMapOvr>
    <a:masterClrMapping/>
  </p:clrMapOvr>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png"/><Relationship Id="rId5" Type="http://schemas.openxmlformats.org/officeDocument/2006/relationships/slideLayout" Target="../slideLayouts/slideLayout14.xml"/><Relationship Id="rId10" Type="http://schemas.openxmlformats.org/officeDocument/2006/relationships/image" Target="../media/image2.png"/><Relationship Id="rId4" Type="http://schemas.openxmlformats.org/officeDocument/2006/relationships/slideLayout" Target="../slideLayouts/slideLayout13.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srcRect/>
          <a:stretch>
            <a:fillRect/>
          </a:stretch>
        </a:blipFill>
        <a:effectLst/>
      </p:bgPr>
    </p:bg>
    <p:spTree>
      <p:nvGrpSpPr>
        <p:cNvPr id="1" name=""/>
        <p:cNvGrpSpPr/>
        <p:nvPr/>
      </p:nvGrpSpPr>
      <p:grpSpPr>
        <a:xfrm>
          <a:off x="0" y="0"/>
          <a:ext cx="0" cy="0"/>
          <a:chOff x="0" y="0"/>
          <a:chExt cx="0" cy="0"/>
        </a:xfrm>
      </p:grpSpPr>
      <p:sp>
        <p:nvSpPr>
          <p:cNvPr id="2" name="Rectangle 2"/>
          <p:cNvSpPr>
            <a:spLocks noGrp="1" noChangeArrowheads="1"/>
          </p:cNvSpPr>
          <p:nvPr>
            <p:ph type="body" idx="1"/>
          </p:nvPr>
        </p:nvSpPr>
        <p:spPr bwMode="auto">
          <a:xfrm>
            <a:off x="544513" y="2374900"/>
            <a:ext cx="79121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Light" charset="0"/>
              </a:rPr>
              <a:t>Click to edit Master text styles</a:t>
            </a:r>
          </a:p>
          <a:p>
            <a:pPr lvl="1"/>
            <a:r>
              <a:rPr lang="ga-IE" smtClean="0">
                <a:sym typeface="Ubuntu Light" charset="0"/>
              </a:rPr>
              <a:t>Second level</a:t>
            </a:r>
          </a:p>
          <a:p>
            <a:pPr lvl="2"/>
            <a:r>
              <a:rPr lang="ga-IE" smtClean="0">
                <a:sym typeface="Ubuntu Light" charset="0"/>
              </a:rPr>
              <a:t>Third level</a:t>
            </a:r>
          </a:p>
          <a:p>
            <a:pPr lvl="3"/>
            <a:r>
              <a:rPr lang="ga-IE" smtClean="0">
                <a:sym typeface="Ubuntu Light" charset="0"/>
              </a:rPr>
              <a:t>Fourth level</a:t>
            </a:r>
          </a:p>
          <a:p>
            <a:pPr lvl="4"/>
            <a:r>
              <a:rPr lang="ga-IE" smtClean="0">
                <a:sym typeface="Ubuntu Light" charset="0"/>
              </a:rPr>
              <a:t>Fifth level</a:t>
            </a:r>
            <a:endParaRPr lang="en-US" dirty="0">
              <a:sym typeface="Ubuntu Light" charset="0"/>
            </a:endParaRPr>
          </a:p>
        </p:txBody>
      </p:sp>
      <p:sp>
        <p:nvSpPr>
          <p:cNvPr id="1027" name="Rectangle 3"/>
          <p:cNvSpPr>
            <a:spLocks noGrp="1" noChangeArrowheads="1"/>
          </p:cNvSpPr>
          <p:nvPr>
            <p:ph type="title"/>
          </p:nvPr>
        </p:nvSpPr>
        <p:spPr bwMode="auto">
          <a:xfrm>
            <a:off x="544513" y="482600"/>
            <a:ext cx="7902575" cy="1195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1028" name="Text Box 4"/>
          <p:cNvSpPr txBox="1">
            <a:spLocks noGrp="1" noChangeArrowheads="1"/>
          </p:cNvSpPr>
          <p:nvPr>
            <p:ph type="sldNum" sz="quarter" idx="4"/>
          </p:nvPr>
        </p:nvSpPr>
        <p:spPr bwMode="auto">
          <a:xfrm>
            <a:off x="554037" y="6446156"/>
            <a:ext cx="3630637"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spc="2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smtClean="0"/>
              <a:t> </a:t>
            </a:r>
            <a:endParaRPr lang="en-US" dirty="0">
              <a:latin typeface="Ubuntu"/>
              <a:cs typeface="Ubuntu"/>
            </a:endParaRP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timing>
    <p:tnLst>
      <p:par>
        <p:cTn id="1" dur="indefinite" restart="never" nodeType="tmRoot"/>
      </p:par>
    </p:tnLst>
  </p:timing>
  <p:hf hdr="0" ftr="0" dt="0"/>
  <p:txStyles>
    <p:titleStyle>
      <a:lvl1pPr algn="l" rtl="0" eaLnBrk="1" fontAlgn="base" hangingPunct="1">
        <a:spcBef>
          <a:spcPct val="0"/>
        </a:spcBef>
        <a:spcAft>
          <a:spcPct val="0"/>
        </a:spcAft>
        <a:defRPr sz="5900" spc="-100">
          <a:solidFill>
            <a:srgbClr val="FFFFFF"/>
          </a:solidFill>
          <a:latin typeface="+mj-lt"/>
          <a:ea typeface="+mj-ea"/>
          <a:cs typeface="+mj-cs"/>
          <a:sym typeface="Ubuntu Light" charset="0"/>
        </a:defRPr>
      </a:lvl1pPr>
      <a:lvl2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5900">
          <a:solidFill>
            <a:srgbClr val="FFFFFF"/>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1pPr>
      <a:lvl2pPr marL="522288" indent="-200025"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2pPr>
      <a:lvl3pPr marL="803275"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3pPr>
      <a:lvl4pPr marL="1123950"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4pPr>
      <a:lvl5pPr marL="1446213" indent="-160338" algn="l" rtl="0" eaLnBrk="1" fontAlgn="base" hangingPunct="1">
        <a:lnSpc>
          <a:spcPct val="140000"/>
        </a:lnSpc>
        <a:spcBef>
          <a:spcPct val="0"/>
        </a:spcBef>
        <a:spcAft>
          <a:spcPct val="0"/>
        </a:spcAft>
        <a:defRPr sz="2500" spc="-50">
          <a:solidFill>
            <a:srgbClr val="FEFDD5"/>
          </a:solidFill>
          <a:latin typeface="+mn-lt"/>
          <a:ea typeface="+mn-ea"/>
          <a:cs typeface="+mn-cs"/>
          <a:sym typeface="Ubuntu Light" charset="0"/>
        </a:defRPr>
      </a:lvl5pPr>
      <a:lvl6pPr marL="321457"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6pPr>
      <a:lvl7pPr marL="642915"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7pPr>
      <a:lvl8pPr marL="964372"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8pPr>
      <a:lvl9pPr marL="1285829" algn="l" rtl="0" eaLnBrk="1" fontAlgn="base" hangingPunct="1">
        <a:lnSpc>
          <a:spcPct val="140000"/>
        </a:lnSpc>
        <a:spcBef>
          <a:spcPct val="0"/>
        </a:spcBef>
        <a:spcAft>
          <a:spcPct val="0"/>
        </a:spcAft>
        <a:defRPr sz="2500">
          <a:solidFill>
            <a:srgbClr val="FEFDD5"/>
          </a:solidFill>
          <a:latin typeface="+mn-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srcRect/>
          <a:stretch>
            <a:fillRect/>
          </a:stretch>
        </a:blipFill>
        <a:effectLst/>
      </p:bgPr>
    </p:bg>
    <p:spTree>
      <p:nvGrpSpPr>
        <p:cNvPr id="1" name=""/>
        <p:cNvGrpSpPr/>
        <p:nvPr/>
      </p:nvGrpSpPr>
      <p:grpSpPr>
        <a:xfrm>
          <a:off x="0" y="0"/>
          <a:ext cx="0" cy="0"/>
          <a:chOff x="0" y="0"/>
          <a:chExt cx="0" cy="0"/>
        </a:xfrm>
      </p:grpSpPr>
      <p:pic>
        <p:nvPicPr>
          <p:cNvPr id="2050" name="Pict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sp>
        <p:nvSpPr>
          <p:cNvPr id="2" name="Rectangle 2"/>
          <p:cNvSpPr>
            <a:spLocks noGrp="1" noChangeArrowheads="1"/>
          </p:cNvSpPr>
          <p:nvPr>
            <p:ph type="body" idx="1"/>
          </p:nvPr>
        </p:nvSpPr>
        <p:spPr bwMode="auto">
          <a:xfrm>
            <a:off x="544513" y="1741488"/>
            <a:ext cx="7912100" cy="4464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t" anchorCtr="0" compatLnSpc="1">
            <a:prstTxWarp prst="textNoShape">
              <a:avLst/>
            </a:prstTxWarp>
          </a:bodyPr>
          <a:lstStyle/>
          <a:p>
            <a:pPr lvl="0"/>
            <a:r>
              <a:rPr lang="ga-IE" smtClean="0">
                <a:sym typeface="Ubuntu" charset="0"/>
              </a:rPr>
              <a:t>Click to edit Master text styles</a:t>
            </a:r>
          </a:p>
          <a:p>
            <a:pPr lvl="1"/>
            <a:r>
              <a:rPr lang="ga-IE" smtClean="0">
                <a:sym typeface="Ubuntu" charset="0"/>
              </a:rPr>
              <a:t>Second level</a:t>
            </a:r>
          </a:p>
          <a:p>
            <a:pPr lvl="2"/>
            <a:r>
              <a:rPr lang="ga-IE" smtClean="0">
                <a:sym typeface="Ubuntu" charset="0"/>
              </a:rPr>
              <a:t>Third level</a:t>
            </a:r>
          </a:p>
          <a:p>
            <a:pPr lvl="3"/>
            <a:r>
              <a:rPr lang="ga-IE" smtClean="0">
                <a:sym typeface="Ubuntu" charset="0"/>
              </a:rPr>
              <a:t>Fourth level</a:t>
            </a:r>
          </a:p>
          <a:p>
            <a:pPr lvl="4"/>
            <a:r>
              <a:rPr lang="ga-IE" smtClean="0">
                <a:sym typeface="Ubuntu" charset="0"/>
              </a:rPr>
              <a:t>Fifth level</a:t>
            </a:r>
            <a:endParaRPr lang="en-US" dirty="0">
              <a:sym typeface="Ubuntu Light" charset="0"/>
            </a:endParaRPr>
          </a:p>
        </p:txBody>
      </p:sp>
      <p:sp>
        <p:nvSpPr>
          <p:cNvPr id="2051" name="Rectangle 3"/>
          <p:cNvSpPr>
            <a:spLocks noGrp="1" noChangeArrowheads="1"/>
          </p:cNvSpPr>
          <p:nvPr>
            <p:ph type="title"/>
          </p:nvPr>
        </p:nvSpPr>
        <p:spPr bwMode="auto">
          <a:xfrm>
            <a:off x="544513" y="366713"/>
            <a:ext cx="7051823" cy="104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square" lIns="35717" tIns="35717" rIns="35717" bIns="35717" numCol="1" anchor="ctr" anchorCtr="0" compatLnSpc="1">
            <a:prstTxWarp prst="textNoShape">
              <a:avLst/>
            </a:prstTxWarp>
          </a:bodyPr>
          <a:lstStyle/>
          <a:p>
            <a:pPr lvl="0"/>
            <a:r>
              <a:rPr lang="ga-IE" smtClean="0">
                <a:sym typeface="Ubuntu Light" charset="0"/>
              </a:rPr>
              <a:t>Click to edit Master title style</a:t>
            </a:r>
            <a:endParaRPr lang="en-US" dirty="0">
              <a:sym typeface="Ubuntu Light" charset="0"/>
            </a:endParaRPr>
          </a:p>
        </p:txBody>
      </p:sp>
      <p:sp>
        <p:nvSpPr>
          <p:cNvPr id="2052" name="Text Box 4"/>
          <p:cNvSpPr txBox="1">
            <a:spLocks noGrp="1" noChangeArrowheads="1"/>
          </p:cNvSpPr>
          <p:nvPr>
            <p:ph type="sldNum" sz="quarter" idx="4"/>
          </p:nvPr>
        </p:nvSpPr>
        <p:spPr bwMode="auto">
          <a:xfrm>
            <a:off x="554038" y="6470814"/>
            <a:ext cx="3498781" cy="187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FAA26D3D-D897-4be2-8F04-BA451C77F1D7}">
              <ma14:placeholderFlag xmlns="" xmlns:ma14="http://schemas.microsoft.com/office/mac/drawingml/2011/main" xmlns:mv="urn:schemas-microsoft-com:mac:vml" xmlns:mc="http://schemas.openxmlformats.org/markup-compatibility/2006" val="1"/>
            </a:ext>
          </a:extLst>
        </p:spPr>
        <p:txBody>
          <a:bodyPr vert="horz" wrap="none" lIns="64291" tIns="32146" rIns="64291" bIns="32146" numCol="1" anchor="t" anchorCtr="0" compatLnSpc="1">
            <a:prstTxWarp prst="textNoShape">
              <a:avLst/>
            </a:prstTxWarp>
          </a:bodyPr>
          <a:lstStyle>
            <a:lvl1pPr algn="l" eaLnBrk="1" hangingPunct="1">
              <a:defRPr sz="900">
                <a:solidFill>
                  <a:schemeClr val="tx1"/>
                </a:solidFill>
                <a:latin typeface="Ubuntu" charset="0"/>
                <a:ea typeface="MS PGothic" charset="0"/>
                <a:cs typeface="MS PGothic" charset="0"/>
                <a:sym typeface="Ubuntu" charset="0"/>
              </a:defRPr>
            </a:lvl1pPr>
            <a:lvl2pPr marL="742950" indent="-285750" eaLnBrk="0" hangingPunct="0">
              <a:defRPr sz="30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30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30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30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3000">
                <a:solidFill>
                  <a:srgbClr val="000000"/>
                </a:solidFill>
                <a:latin typeface="Gill Sans" charset="0"/>
                <a:ea typeface="ヒラギノ角ゴ ProN W3" charset="0"/>
                <a:cs typeface="ヒラギノ角ゴ ProN W3" charset="0"/>
                <a:sym typeface="Gill Sans" charset="0"/>
              </a:defRPr>
            </a:lvl9pPr>
          </a:lstStyle>
          <a:p>
            <a:fld id="{F4B88F72-1EA4-FE40-A5CA-BD0111E6622B}" type="slidenum">
              <a:rPr lang="en-US" smtClean="0"/>
              <a:pPr/>
              <a:t>‹#›</a:t>
            </a:fld>
            <a:r>
              <a:rPr lang="en-US" dirty="0" smtClean="0">
                <a:solidFill>
                  <a:srgbClr val="2E3333"/>
                </a:solidFill>
              </a:rPr>
              <a:t> /  </a:t>
            </a:r>
            <a:r>
              <a:rPr lang="en-US" dirty="0" smtClean="0">
                <a:solidFill>
                  <a:srgbClr val="2E3333"/>
                </a:solidFill>
                <a:latin typeface="Ubuntu"/>
                <a:cs typeface="Ubuntu"/>
              </a:rPr>
              <a:t>Special Olympics</a:t>
            </a:r>
            <a:endParaRPr lang="en-US" dirty="0">
              <a:solidFill>
                <a:srgbClr val="2E3333"/>
              </a:solidFill>
              <a:latin typeface="Ubuntu"/>
              <a:cs typeface="Ubuntu"/>
            </a:endParaRP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Lst>
  <mc:AlternateContent xmlns:mc="http://schemas.openxmlformats.org/markup-compatibility/2006" xmlns:p14="http://schemas.microsoft.com/office/powerpoint/2010/main">
    <mc:Choice Requires="p14">
      <p:transition spd="med" p14:dur="700" advTm="35786">
        <p:fade/>
      </p:transition>
    </mc:Choice>
    <mc:Fallback xmlns="">
      <p:transition spd="med" advTm="35786">
        <p:fade/>
      </p:transition>
    </mc:Fallback>
  </mc:AlternateContent>
  <p:timing>
    <p:tnLst>
      <p:par>
        <p:cTn id="1" dur="indefinite" restart="never" nodeType="tmRoot"/>
      </p:par>
    </p:tnLst>
  </p:timing>
  <p:hf hdr="0" ftr="0" dt="0"/>
  <p:txStyles>
    <p:titleStyle>
      <a:lvl1pPr algn="l" rtl="0" eaLnBrk="1" fontAlgn="base" hangingPunct="1">
        <a:lnSpc>
          <a:spcPts val="3600"/>
        </a:lnSpc>
        <a:spcBef>
          <a:spcPct val="0"/>
        </a:spcBef>
        <a:spcAft>
          <a:spcPct val="0"/>
        </a:spcAft>
        <a:defRPr sz="3600" spc="-100">
          <a:solidFill>
            <a:schemeClr val="tx1"/>
          </a:solidFill>
          <a:latin typeface="+mj-lt"/>
          <a:ea typeface="+mj-ea"/>
          <a:cs typeface="+mj-cs"/>
          <a:sym typeface="Ubuntu Light" charset="0"/>
        </a:defRPr>
      </a:lvl1pPr>
      <a:lvl2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2pPr>
      <a:lvl3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3pPr>
      <a:lvl4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4pPr>
      <a:lvl5pPr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5pPr>
      <a:lvl6pPr marL="321457"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6pPr>
      <a:lvl7pPr marL="642915"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7pPr>
      <a:lvl8pPr marL="964372"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8pPr>
      <a:lvl9pPr marL="1285829" algn="l" rtl="0" eaLnBrk="1" fontAlgn="base" hangingPunct="1">
        <a:spcBef>
          <a:spcPct val="0"/>
        </a:spcBef>
        <a:spcAft>
          <a:spcPct val="0"/>
        </a:spcAft>
        <a:defRPr sz="4500">
          <a:solidFill>
            <a:schemeClr val="tx1"/>
          </a:solidFill>
          <a:latin typeface="Ubuntu Light" charset="0"/>
          <a:ea typeface="ヒラギノ角ゴ ProN W3" charset="0"/>
          <a:cs typeface="ヒラギノ角ゴ ProN W3" charset="0"/>
          <a:sym typeface="Ubuntu Light" charset="0"/>
        </a:defRPr>
      </a:lvl9pPr>
    </p:titleStyle>
    <p:bodyStyle>
      <a:lvl1pPr marL="239713" indent="-239713" algn="l" rtl="0" eaLnBrk="1" fontAlgn="base" hangingPunct="1">
        <a:lnSpc>
          <a:spcPct val="110000"/>
        </a:lnSpc>
        <a:spcBef>
          <a:spcPts val="850"/>
        </a:spcBef>
        <a:spcAft>
          <a:spcPct val="0"/>
        </a:spcAft>
        <a:defRPr sz="2500">
          <a:solidFill>
            <a:schemeClr val="tx1"/>
          </a:solidFill>
          <a:latin typeface="+mn-lt"/>
          <a:ea typeface="+mn-ea"/>
          <a:cs typeface="+mn-cs"/>
          <a:sym typeface="Ubuntu" charset="0"/>
        </a:defRPr>
      </a:lvl1pPr>
      <a:lvl2pPr marL="284163" indent="-284163" algn="l" rtl="0" eaLnBrk="1" fontAlgn="base" hangingPunct="1">
        <a:lnSpc>
          <a:spcPct val="110000"/>
        </a:lnSpc>
        <a:spcBef>
          <a:spcPts val="850"/>
        </a:spcBef>
        <a:spcAft>
          <a:spcPct val="0"/>
        </a:spcAft>
        <a:buClr>
          <a:srgbClr val="FF0000"/>
        </a:buClr>
        <a:buSzPct val="80000"/>
        <a:buFont typeface="Ubuntu Light" charset="0"/>
        <a:buChar char="‣"/>
        <a:defRPr sz="2500">
          <a:solidFill>
            <a:srgbClr val="4F5146"/>
          </a:solidFill>
          <a:latin typeface="+mj-lt"/>
          <a:ea typeface="+mn-ea"/>
          <a:cs typeface="+mn-cs"/>
          <a:sym typeface="Ubuntu Light" charset="0"/>
        </a:defRPr>
      </a:lvl2pPr>
      <a:lvl3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3pPr>
      <a:lvl4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4pPr>
      <a:lvl5pPr marL="534988" indent="-284163" algn="l" rtl="0" eaLnBrk="1" fontAlgn="base" hangingPunct="1">
        <a:lnSpc>
          <a:spcPct val="140000"/>
        </a:lnSpc>
        <a:spcBef>
          <a:spcPct val="0"/>
        </a:spcBef>
        <a:spcAft>
          <a:spcPct val="0"/>
        </a:spcAft>
        <a:buClr>
          <a:srgbClr val="FF0000"/>
        </a:buClr>
        <a:buSzPct val="80000"/>
        <a:buFont typeface="Ubuntu Light" charset="0"/>
        <a:buChar char="‣"/>
        <a:defRPr sz="1700">
          <a:solidFill>
            <a:srgbClr val="4F5146"/>
          </a:solidFill>
          <a:latin typeface="+mj-lt"/>
          <a:ea typeface="+mn-ea"/>
          <a:cs typeface="+mn-cs"/>
          <a:sym typeface="Ubuntu Light" charset="0"/>
        </a:defRPr>
      </a:lvl5pPr>
      <a:lvl6pPr marL="857220"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6pPr>
      <a:lvl7pPr marL="1178677"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7pPr>
      <a:lvl8pPr marL="1500134"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8pPr>
      <a:lvl9pPr marL="1821591" indent="-285740" algn="l" rtl="0" eaLnBrk="1" fontAlgn="base" hangingPunct="1">
        <a:lnSpc>
          <a:spcPct val="140000"/>
        </a:lnSpc>
        <a:spcBef>
          <a:spcPct val="0"/>
        </a:spcBef>
        <a:spcAft>
          <a:spcPct val="0"/>
        </a:spcAft>
        <a:buClr>
          <a:srgbClr val="4F5146"/>
        </a:buClr>
        <a:buSzPct val="80000"/>
        <a:buFont typeface="Ubuntu Light" charset="0"/>
        <a:buChar char="‣"/>
        <a:defRPr sz="1700">
          <a:solidFill>
            <a:srgbClr val="4F5146"/>
          </a:solidFill>
          <a:latin typeface="+mj-lt"/>
          <a:ea typeface="+mn-ea"/>
          <a:cs typeface="+mn-cs"/>
          <a:sym typeface="Ubuntu Light" charset="0"/>
        </a:defRPr>
      </a:lvl9pPr>
    </p:bodyStyle>
    <p:otherStyle>
      <a:defPPr>
        <a:defRPr lang="en-US"/>
      </a:defPPr>
      <a:lvl1pPr marL="0" algn="l" defTabSz="321457" rtl="0" eaLnBrk="1" latinLnBrk="0" hangingPunct="1">
        <a:defRPr sz="1300" kern="1200">
          <a:solidFill>
            <a:schemeClr val="tx1"/>
          </a:solidFill>
          <a:latin typeface="+mn-lt"/>
          <a:ea typeface="+mn-ea"/>
          <a:cs typeface="+mn-cs"/>
        </a:defRPr>
      </a:lvl1pPr>
      <a:lvl2pPr marL="321457" algn="l" defTabSz="321457" rtl="0" eaLnBrk="1" latinLnBrk="0" hangingPunct="1">
        <a:defRPr sz="1300" kern="1200">
          <a:solidFill>
            <a:schemeClr val="tx1"/>
          </a:solidFill>
          <a:latin typeface="+mn-lt"/>
          <a:ea typeface="+mn-ea"/>
          <a:cs typeface="+mn-cs"/>
        </a:defRPr>
      </a:lvl2pPr>
      <a:lvl3pPr marL="642915" algn="l" defTabSz="321457" rtl="0" eaLnBrk="1" latinLnBrk="0" hangingPunct="1">
        <a:defRPr sz="1300" kern="1200">
          <a:solidFill>
            <a:schemeClr val="tx1"/>
          </a:solidFill>
          <a:latin typeface="+mn-lt"/>
          <a:ea typeface="+mn-ea"/>
          <a:cs typeface="+mn-cs"/>
        </a:defRPr>
      </a:lvl3pPr>
      <a:lvl4pPr marL="964372" algn="l" defTabSz="321457" rtl="0" eaLnBrk="1" latinLnBrk="0" hangingPunct="1">
        <a:defRPr sz="1300" kern="1200">
          <a:solidFill>
            <a:schemeClr val="tx1"/>
          </a:solidFill>
          <a:latin typeface="+mn-lt"/>
          <a:ea typeface="+mn-ea"/>
          <a:cs typeface="+mn-cs"/>
        </a:defRPr>
      </a:lvl4pPr>
      <a:lvl5pPr marL="1285829" algn="l" defTabSz="321457" rtl="0" eaLnBrk="1" latinLnBrk="0" hangingPunct="1">
        <a:defRPr sz="1300" kern="1200">
          <a:solidFill>
            <a:schemeClr val="tx1"/>
          </a:solidFill>
          <a:latin typeface="+mn-lt"/>
          <a:ea typeface="+mn-ea"/>
          <a:cs typeface="+mn-cs"/>
        </a:defRPr>
      </a:lvl5pPr>
      <a:lvl6pPr marL="1607287" algn="l" defTabSz="321457" rtl="0" eaLnBrk="1" latinLnBrk="0" hangingPunct="1">
        <a:defRPr sz="1300" kern="1200">
          <a:solidFill>
            <a:schemeClr val="tx1"/>
          </a:solidFill>
          <a:latin typeface="+mn-lt"/>
          <a:ea typeface="+mn-ea"/>
          <a:cs typeface="+mn-cs"/>
        </a:defRPr>
      </a:lvl6pPr>
      <a:lvl7pPr marL="1928744" algn="l" defTabSz="321457" rtl="0" eaLnBrk="1" latinLnBrk="0" hangingPunct="1">
        <a:defRPr sz="1300" kern="1200">
          <a:solidFill>
            <a:schemeClr val="tx1"/>
          </a:solidFill>
          <a:latin typeface="+mn-lt"/>
          <a:ea typeface="+mn-ea"/>
          <a:cs typeface="+mn-cs"/>
        </a:defRPr>
      </a:lvl7pPr>
      <a:lvl8pPr marL="2250201" algn="l" defTabSz="321457" rtl="0" eaLnBrk="1" latinLnBrk="0" hangingPunct="1">
        <a:defRPr sz="1300" kern="1200">
          <a:solidFill>
            <a:schemeClr val="tx1"/>
          </a:solidFill>
          <a:latin typeface="+mn-lt"/>
          <a:ea typeface="+mn-ea"/>
          <a:cs typeface="+mn-cs"/>
        </a:defRPr>
      </a:lvl8pPr>
      <a:lvl9pPr marL="2571659" algn="l" defTabSz="321457"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hyperlink" Target="https://www.energizeinc.com/hot-topics/2013/october" TargetMode="External"/><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hyperlink" Target="https://www.specialolympicswisconsin.org/get-involved/become-a-coach/"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US" sz="5400" dirty="0" smtClean="0"/>
              <a:t>Coach and Volunteer Recruitment</a:t>
            </a:r>
            <a:endParaRPr lang="en-US" sz="5400" dirty="0"/>
          </a:p>
        </p:txBody>
      </p:sp>
      <p:sp>
        <p:nvSpPr>
          <p:cNvPr id="9" name="Subtitle 8"/>
          <p:cNvSpPr>
            <a:spLocks noGrp="1"/>
          </p:cNvSpPr>
          <p:nvPr>
            <p:ph type="subTitle" idx="1"/>
          </p:nvPr>
        </p:nvSpPr>
        <p:spPr>
          <a:xfrm>
            <a:off x="685354" y="3170863"/>
            <a:ext cx="5543510" cy="1696942"/>
          </a:xfrm>
        </p:spPr>
        <p:txBody>
          <a:bodyPr/>
          <a:lstStyle/>
          <a:p>
            <a:endParaRPr lang="en-US" dirty="0"/>
          </a:p>
        </p:txBody>
      </p:sp>
      <p:sp>
        <p:nvSpPr>
          <p:cNvPr id="10" name="Slide Number Placeholder 9"/>
          <p:cNvSpPr>
            <a:spLocks noGrp="1"/>
          </p:cNvSpPr>
          <p:nvPr>
            <p:ph type="sldNum" sz="quarter" idx="10"/>
          </p:nvPr>
        </p:nvSpPr>
        <p:spPr/>
        <p:txBody>
          <a:bodyPr/>
          <a:lstStyle/>
          <a:p>
            <a:fld id="{F4B88F72-1EA4-FE40-A5CA-BD0111E6622B}" type="slidenum">
              <a:rPr lang="en-US" smtClean="0"/>
              <a:pPr/>
              <a:t>1</a:t>
            </a:fld>
            <a:endParaRPr lang="en-US" dirty="0">
              <a:latin typeface="Ubuntu"/>
              <a:cs typeface="Ubuntu"/>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pic>
        <p:nvPicPr>
          <p:cNvPr id="4" name="Audio 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940451215"/>
      </p:ext>
    </p:extLst>
  </p:cSld>
  <p:clrMapOvr>
    <a:masterClrMapping/>
  </p:clrMapOvr>
  <mc:AlternateContent xmlns:mc="http://schemas.openxmlformats.org/markup-compatibility/2006" xmlns:p14="http://schemas.microsoft.com/office/powerpoint/2010/main">
    <mc:Choice Requires="p14">
      <p:transition spd="med" p14:dur="700" advTm="63117">
        <p:fade/>
      </p:transition>
    </mc:Choice>
    <mc:Fallback xmlns="">
      <p:transition spd="med" advTm="63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13" fill="hold"/>
                                        <p:tgtEl>
                                          <p:spTgt spid="3"/>
                                        </p:tgtEl>
                                      </p:cBhvr>
                                    </p:cmd>
                                  </p:childTnLst>
                                </p:cTn>
                              </p:par>
                            </p:childTnLst>
                          </p:cTn>
                        </p:par>
                      </p:childTnLst>
                    </p:cTn>
                  </p:par>
                </p:childTnLst>
              </p:cTn>
              <p:nextCondLst>
                <p:cond evt="onClick" delay="0">
                  <p:tgtEl>
                    <p:spTgt spid="3"/>
                  </p:tgtEl>
                </p:cond>
              </p:nextCondLst>
            </p:seq>
            <p:audio>
              <p:cMediaNode vol="100000">
                <p:cTn id="12" fill="hold" display="0">
                  <p:stCondLst>
                    <p:cond delay="indefinite"/>
                  </p:stCondLst>
                  <p:endCondLst>
                    <p:cond evt="onStopAudio" delay="0">
                      <p:tgtEl>
                        <p:sldTgt/>
                      </p:tgtEl>
                    </p:cond>
                  </p:endCondLst>
                </p:cTn>
                <p:tgtEl>
                  <p:spTgt spid="3"/>
                </p:tgtEl>
              </p:cMediaNode>
            </p:audio>
            <p:audio isNarration="1">
              <p:cMediaNode vol="80000" showWhenStopped="0">
                <p:cTn id="13"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685354" y="1645493"/>
            <a:ext cx="7773293" cy="1470049"/>
          </a:xfrm>
        </p:spPr>
        <p:txBody>
          <a:bodyPr/>
          <a:lstStyle/>
          <a:p>
            <a:pPr algn="ctr"/>
            <a:r>
              <a:rPr lang="en-US" sz="5400" dirty="0" smtClean="0"/>
              <a:t>Thank you for all you do!</a:t>
            </a:r>
            <a:endParaRPr lang="en-US" sz="5400" dirty="0"/>
          </a:p>
        </p:txBody>
      </p:sp>
      <p:sp>
        <p:nvSpPr>
          <p:cNvPr id="9" name="Subtitle 8"/>
          <p:cNvSpPr>
            <a:spLocks noGrp="1"/>
          </p:cNvSpPr>
          <p:nvPr>
            <p:ph type="subTitle" idx="1"/>
          </p:nvPr>
        </p:nvSpPr>
        <p:spPr>
          <a:xfrm>
            <a:off x="685354" y="3170863"/>
            <a:ext cx="5543510" cy="1696942"/>
          </a:xfrm>
        </p:spPr>
        <p:txBody>
          <a:bodyPr/>
          <a:lstStyle/>
          <a:p>
            <a:endParaRPr lang="en-US" dirty="0"/>
          </a:p>
        </p:txBody>
      </p:sp>
      <p:sp>
        <p:nvSpPr>
          <p:cNvPr id="10" name="Slide Number Placeholder 9"/>
          <p:cNvSpPr>
            <a:spLocks noGrp="1"/>
          </p:cNvSpPr>
          <p:nvPr>
            <p:ph type="sldNum" sz="quarter" idx="10"/>
          </p:nvPr>
        </p:nvSpPr>
        <p:spPr/>
        <p:txBody>
          <a:bodyPr/>
          <a:lstStyle/>
          <a:p>
            <a:fld id="{F4B88F72-1EA4-FE40-A5CA-BD0111E6622B}" type="slidenum">
              <a:rPr lang="en-US" smtClean="0"/>
              <a:pPr/>
              <a:t>10</a:t>
            </a:fld>
            <a:endParaRPr lang="en-US" dirty="0">
              <a:latin typeface="Ubuntu"/>
              <a:cs typeface="Ubuntu"/>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06663784"/>
      </p:ext>
    </p:extLst>
  </p:cSld>
  <p:clrMapOvr>
    <a:masterClrMapping/>
  </p:clrMapOvr>
  <mc:AlternateContent xmlns:mc="http://schemas.openxmlformats.org/markup-compatibility/2006" xmlns:p14="http://schemas.microsoft.com/office/powerpoint/2010/main">
    <mc:Choice Requires="p14">
      <p:transition spd="med" p14:dur="700" advTm="42497">
        <p:fade/>
      </p:transition>
    </mc:Choice>
    <mc:Fallback xmlns="">
      <p:transition spd="med" advTm="4249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44514" y="1785257"/>
            <a:ext cx="7458664" cy="4685557"/>
          </a:xfrm>
        </p:spPr>
        <p:txBody>
          <a:bodyPr/>
          <a:lstStyle/>
          <a:p>
            <a:pPr marL="0" indent="0" algn="ctr"/>
            <a:r>
              <a:rPr lang="en-US" sz="9600" dirty="0" smtClean="0"/>
              <a:t>ASK</a:t>
            </a:r>
          </a:p>
          <a:p>
            <a:pPr marL="171450" lvl="0" indent="-171450">
              <a:buFont typeface="Arial" panose="020B0604020202020204" pitchFamily="34" charset="0"/>
              <a:buChar char="•"/>
            </a:pPr>
            <a:r>
              <a:rPr lang="en-US" sz="1600" kern="1200" dirty="0"/>
              <a:t>Pitch stories to the media about volunteering, always including that you’re looking for volunteers.</a:t>
            </a:r>
          </a:p>
          <a:p>
            <a:pPr marL="171450" lvl="0" indent="-171450">
              <a:buFont typeface="Arial" panose="020B0604020202020204" pitchFamily="34" charset="0"/>
              <a:buChar char="•"/>
            </a:pPr>
            <a:r>
              <a:rPr lang="en-US" sz="1600" kern="1200" dirty="0"/>
              <a:t>Feature volunteer opportunities in your newsletter, along with a call-to-action to volunteer.</a:t>
            </a:r>
          </a:p>
          <a:p>
            <a:pPr marL="171450" lvl="0" indent="-171450">
              <a:buFont typeface="Arial" panose="020B0604020202020204" pitchFamily="34" charset="0"/>
              <a:buChar char="•"/>
            </a:pPr>
            <a:r>
              <a:rPr lang="en-US" sz="1600" kern="1200" dirty="0"/>
              <a:t>Ask your current volunteers to invite their friends to a volunteer event</a:t>
            </a:r>
          </a:p>
          <a:p>
            <a:pPr marL="171450" indent="-171450">
              <a:buFont typeface="Arial" panose="020B0604020202020204" pitchFamily="34" charset="0"/>
              <a:buChar char="•"/>
            </a:pPr>
            <a:r>
              <a:rPr lang="en-US" sz="1600" kern="1200" dirty="0"/>
              <a:t>In addition to spreading the word, don’t forget to ask one-on-one. You may have supporters who would love to get more involved with your organization, if they only knew you wanted them. Prospective volunteers are</a:t>
            </a:r>
            <a:r>
              <a:rPr lang="en-US" sz="1600" u="sng" kern="1200" dirty="0">
                <a:hlinkClick r:id="rId5"/>
              </a:rPr>
              <a:t> everywhere you look</a:t>
            </a:r>
            <a:r>
              <a:rPr lang="en-US" sz="1600" kern="1200" dirty="0"/>
              <a:t>.</a:t>
            </a:r>
          </a:p>
          <a:p>
            <a:pPr marL="1143000" indent="-1143000">
              <a:buFont typeface="Arial" panose="020B0604020202020204" pitchFamily="34" charset="0"/>
              <a:buChar char="•"/>
            </a:pPr>
            <a:endParaRPr lang="en-US" sz="1600" dirty="0" smtClean="0"/>
          </a:p>
        </p:txBody>
      </p:sp>
      <p:sp>
        <p:nvSpPr>
          <p:cNvPr id="4" name="Slide Number Placeholder 3"/>
          <p:cNvSpPr>
            <a:spLocks noGrp="1"/>
          </p:cNvSpPr>
          <p:nvPr>
            <p:ph type="sldNum" sz="quarter" idx="10"/>
          </p:nvPr>
        </p:nvSpPr>
        <p:spPr/>
        <p:txBody>
          <a:bodyPr/>
          <a:lstStyle/>
          <a:p>
            <a:fld id="{F4B88F72-1EA4-FE40-A5CA-BD0111E6622B}" type="slidenum">
              <a:rPr lang="en-US" smtClean="0"/>
              <a:pPr/>
              <a:t>2</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79911961"/>
      </p:ext>
    </p:extLst>
  </p:cSld>
  <p:clrMapOvr>
    <a:masterClrMapping/>
  </p:clrMapOvr>
  <mc:AlternateContent xmlns:mc="http://schemas.openxmlformats.org/markup-compatibility/2006" xmlns:p14="http://schemas.microsoft.com/office/powerpoint/2010/main">
    <mc:Choice Requires="p14">
      <p:transition spd="med" p14:dur="700" advTm="125953">
        <p:fade/>
      </p:transition>
    </mc:Choice>
    <mc:Fallback xmlns="">
      <p:transition spd="med" advTm="12595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r>
              <a:rPr lang="en-US" sz="9600" b="1" dirty="0"/>
              <a:t>Get </a:t>
            </a:r>
            <a:r>
              <a:rPr lang="en-US" sz="9600" b="1" dirty="0" smtClean="0"/>
              <a:t>Specific</a:t>
            </a:r>
          </a:p>
          <a:p>
            <a:r>
              <a:rPr lang="en-US" sz="1400" kern="1200" dirty="0"/>
              <a:t>“Volunteer” is not a specific description of a job. All it means is that someone isn’t being paid for their time. Therefore, if you put out a general call for volunteers…no one knows exactly what you mean.</a:t>
            </a:r>
          </a:p>
          <a:p>
            <a:r>
              <a:rPr lang="en-US" sz="1400" dirty="0"/>
              <a:t>Getting specific also helps to get around any mistaken ideas about volunteering that people may have. If someone’s only experience with volunteering is a group or corporate volunteer day, they may think you’re only looking for envelope stuffers or someone to pound nails, which they may or may not be interested in. Specifics paint a clearer picture.</a:t>
            </a:r>
          </a:p>
          <a:p>
            <a:endParaRPr lang="en-US" sz="1400" dirty="0"/>
          </a:p>
        </p:txBody>
      </p:sp>
      <p:sp>
        <p:nvSpPr>
          <p:cNvPr id="4" name="Slide Number Placeholder 3"/>
          <p:cNvSpPr>
            <a:spLocks noGrp="1"/>
          </p:cNvSpPr>
          <p:nvPr>
            <p:ph type="sldNum" sz="quarter" idx="10"/>
          </p:nvPr>
        </p:nvSpPr>
        <p:spPr/>
        <p:txBody>
          <a:bodyPr/>
          <a:lstStyle/>
          <a:p>
            <a:fld id="{F4B88F72-1EA4-FE40-A5CA-BD0111E6622B}" type="slidenum">
              <a:rPr lang="en-US" smtClean="0"/>
              <a:pPr/>
              <a:t>3</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865721071"/>
      </p:ext>
    </p:extLst>
  </p:cSld>
  <p:clrMapOvr>
    <a:masterClrMapping/>
  </p:clrMapOvr>
  <mc:AlternateContent xmlns:mc="http://schemas.openxmlformats.org/markup-compatibility/2006" xmlns:p14="http://schemas.microsoft.com/office/powerpoint/2010/main">
    <mc:Choice Requires="p14">
      <p:transition spd="med" p14:dur="700" advTm="112152">
        <p:fade/>
      </p:transition>
    </mc:Choice>
    <mc:Fallback xmlns="">
      <p:transition spd="med" advTm="1121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r>
              <a:rPr lang="en-US" sz="7200" b="1"/>
              <a:t>Focus on Their Benefits, Not Your Needs</a:t>
            </a:r>
            <a:endParaRPr lang="en-US" sz="7200"/>
          </a:p>
          <a:p>
            <a:pPr algn="ctr"/>
            <a:endParaRPr lang="en-US" sz="7200" dirty="0"/>
          </a:p>
        </p:txBody>
      </p:sp>
      <p:sp>
        <p:nvSpPr>
          <p:cNvPr id="4" name="Slide Number Placeholder 3"/>
          <p:cNvSpPr>
            <a:spLocks noGrp="1"/>
          </p:cNvSpPr>
          <p:nvPr>
            <p:ph type="sldNum" sz="quarter" idx="10"/>
          </p:nvPr>
        </p:nvSpPr>
        <p:spPr/>
        <p:txBody>
          <a:bodyPr/>
          <a:lstStyle/>
          <a:p>
            <a:fld id="{F4B88F72-1EA4-FE40-A5CA-BD0111E6622B}" type="slidenum">
              <a:rPr lang="en-US" smtClean="0"/>
              <a:pPr/>
              <a:t>4</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848221108"/>
      </p:ext>
    </p:extLst>
  </p:cSld>
  <p:clrMapOvr>
    <a:masterClrMapping/>
  </p:clrMapOvr>
  <mc:AlternateContent xmlns:mc="http://schemas.openxmlformats.org/markup-compatibility/2006" xmlns:p14="http://schemas.microsoft.com/office/powerpoint/2010/main">
    <mc:Choice Requires="p14">
      <p:transition spd="med" p14:dur="700" advTm="62273">
        <p:fade/>
      </p:transition>
    </mc:Choice>
    <mc:Fallback xmlns="">
      <p:transition spd="med" advTm="622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r>
              <a:rPr lang="en-US" sz="9600" b="1" dirty="0"/>
              <a:t>Easy and Nice</a:t>
            </a:r>
            <a:endParaRPr lang="en-US" sz="9600" dirty="0"/>
          </a:p>
        </p:txBody>
      </p:sp>
      <p:sp>
        <p:nvSpPr>
          <p:cNvPr id="4" name="Slide Number Placeholder 3"/>
          <p:cNvSpPr>
            <a:spLocks noGrp="1"/>
          </p:cNvSpPr>
          <p:nvPr>
            <p:ph type="sldNum" sz="quarter" idx="10"/>
          </p:nvPr>
        </p:nvSpPr>
        <p:spPr/>
        <p:txBody>
          <a:bodyPr/>
          <a:lstStyle/>
          <a:p>
            <a:fld id="{F4B88F72-1EA4-FE40-A5CA-BD0111E6622B}" type="slidenum">
              <a:rPr lang="en-US" smtClean="0"/>
              <a:pPr/>
              <a:t>5</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300849485"/>
      </p:ext>
    </p:extLst>
  </p:cSld>
  <p:clrMapOvr>
    <a:masterClrMapping/>
  </p:clrMapOvr>
  <mc:AlternateContent xmlns:mc="http://schemas.openxmlformats.org/markup-compatibility/2006" xmlns:p14="http://schemas.microsoft.com/office/powerpoint/2010/main">
    <mc:Choice Requires="p14">
      <p:transition spd="med" p14:dur="700" advTm="60732">
        <p:fade/>
      </p:transition>
    </mc:Choice>
    <mc:Fallback xmlns="">
      <p:transition spd="med" advTm="6073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5"/>
          <a:stretch>
            <a:fillRect/>
          </a:stretch>
        </p:blipFill>
        <p:spPr>
          <a:xfrm>
            <a:off x="1761893" y="1804486"/>
            <a:ext cx="5374887" cy="4256911"/>
          </a:xfrm>
          <a:prstGeom prst="rect">
            <a:avLst/>
          </a:prstGeom>
        </p:spPr>
      </p:pic>
      <p:sp>
        <p:nvSpPr>
          <p:cNvPr id="4" name="Slide Number Placeholder 3"/>
          <p:cNvSpPr>
            <a:spLocks noGrp="1"/>
          </p:cNvSpPr>
          <p:nvPr>
            <p:ph type="sldNum" sz="quarter" idx="10"/>
          </p:nvPr>
        </p:nvSpPr>
        <p:spPr/>
        <p:txBody>
          <a:bodyPr/>
          <a:lstStyle/>
          <a:p>
            <a:fld id="{F4B88F72-1EA4-FE40-A5CA-BD0111E6622B}" type="slidenum">
              <a:rPr lang="en-US" smtClean="0"/>
              <a:pPr/>
              <a:t>6</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135995499"/>
      </p:ext>
    </p:extLst>
  </p:cSld>
  <p:clrMapOvr>
    <a:masterClrMapping/>
  </p:clrMapOvr>
  <mc:AlternateContent xmlns:mc="http://schemas.openxmlformats.org/markup-compatibility/2006" xmlns:p14="http://schemas.microsoft.com/office/powerpoint/2010/main">
    <mc:Choice Requires="p14">
      <p:transition spd="med" p14:dur="700" advTm="28693">
        <p:fade/>
      </p:transition>
    </mc:Choice>
    <mc:Fallback xmlns="">
      <p:transition spd="med" advTm="286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Provide Opportunities for Different Levels of Engagement</a:t>
            </a:r>
            <a:endParaRPr lang="en-US" dirty="0"/>
          </a:p>
        </p:txBody>
      </p:sp>
      <p:sp>
        <p:nvSpPr>
          <p:cNvPr id="4" name="Slide Number Placeholder 3"/>
          <p:cNvSpPr>
            <a:spLocks noGrp="1"/>
          </p:cNvSpPr>
          <p:nvPr>
            <p:ph type="sldNum" sz="quarter" idx="10"/>
          </p:nvPr>
        </p:nvSpPr>
        <p:spPr/>
        <p:txBody>
          <a:bodyPr/>
          <a:lstStyle/>
          <a:p>
            <a:fld id="{F4B88F72-1EA4-FE40-A5CA-BD0111E6622B}" type="slidenum">
              <a:rPr lang="en-US" smtClean="0"/>
              <a:pPr/>
              <a:t>7</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5" name="Picture 4" descr="https://www.causevox.com/wp-content/uploads/2017/04/Grey2K-Volunteer-Options-1024x505.png"/>
          <p:cNvPicPr/>
          <p:nvPr/>
        </p:nvPicPr>
        <p:blipFill>
          <a:blip r:embed="rId5">
            <a:extLst>
              <a:ext uri="{28A0092B-C50C-407E-A947-70E740481C1C}">
                <a14:useLocalDpi xmlns:a14="http://schemas.microsoft.com/office/drawing/2010/main" val="0"/>
              </a:ext>
            </a:extLst>
          </a:blip>
          <a:srcRect/>
          <a:stretch>
            <a:fillRect/>
          </a:stretch>
        </p:blipFill>
        <p:spPr bwMode="auto">
          <a:xfrm>
            <a:off x="1157219" y="2915285"/>
            <a:ext cx="5791200" cy="2856230"/>
          </a:xfrm>
          <a:prstGeom prst="rect">
            <a:avLst/>
          </a:prstGeom>
          <a:noFill/>
          <a:ln>
            <a:no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646700980"/>
      </p:ext>
    </p:extLst>
  </p:cSld>
  <p:clrMapOvr>
    <a:masterClrMapping/>
  </p:clrMapOvr>
  <mc:AlternateContent xmlns:mc="http://schemas.openxmlformats.org/markup-compatibility/2006" xmlns:p14="http://schemas.microsoft.com/office/powerpoint/2010/main">
    <mc:Choice Requires="p14">
      <p:transition spd="med" p14:dur="700" advTm="108235">
        <p:fade/>
      </p:transition>
    </mc:Choice>
    <mc:Fallback xmlns="">
      <p:transition spd="med" advTm="108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Agency Needs</a:t>
            </a:r>
            <a:endParaRPr lang="en-US" sz="4000" b="1" dirty="0"/>
          </a:p>
        </p:txBody>
      </p:sp>
      <p:sp>
        <p:nvSpPr>
          <p:cNvPr id="3" name="Content Placeholder 2"/>
          <p:cNvSpPr>
            <a:spLocks noGrp="1"/>
          </p:cNvSpPr>
          <p:nvPr>
            <p:ph idx="1"/>
          </p:nvPr>
        </p:nvSpPr>
        <p:spPr/>
        <p:txBody>
          <a:bodyPr/>
          <a:lstStyle/>
          <a:p>
            <a:r>
              <a:rPr lang="en-US" sz="1800" dirty="0"/>
              <a:t>• </a:t>
            </a:r>
            <a:r>
              <a:rPr lang="en-US" sz="1800" dirty="0">
                <a:hlinkClick r:id="rId5"/>
              </a:rPr>
              <a:t>Coach</a:t>
            </a:r>
            <a:r>
              <a:rPr lang="en-US" sz="1800" dirty="0"/>
              <a:t/>
            </a:r>
            <a:br>
              <a:rPr lang="en-US" sz="1800" dirty="0"/>
            </a:br>
            <a:r>
              <a:rPr lang="en-US" sz="1800" dirty="0"/>
              <a:t>• Assistant Coach</a:t>
            </a:r>
            <a:br>
              <a:rPr lang="en-US" sz="1800" dirty="0"/>
            </a:br>
            <a:r>
              <a:rPr lang="en-US" sz="1800" dirty="0"/>
              <a:t>• Chaperone</a:t>
            </a:r>
            <a:br>
              <a:rPr lang="en-US" sz="1800" dirty="0"/>
            </a:br>
            <a:r>
              <a:rPr lang="en-US" sz="1800" dirty="0"/>
              <a:t>• Agency Management Team Members</a:t>
            </a:r>
            <a:br>
              <a:rPr lang="en-US" sz="1800" dirty="0"/>
            </a:br>
            <a:r>
              <a:rPr lang="en-US" sz="1800" dirty="0"/>
              <a:t>• Games Management Team Member</a:t>
            </a:r>
            <a:br>
              <a:rPr lang="en-US" sz="1800" dirty="0"/>
            </a:br>
            <a:r>
              <a:rPr lang="en-US" sz="1800" dirty="0"/>
              <a:t>• Agency Manager</a:t>
            </a:r>
            <a:br>
              <a:rPr lang="en-US" sz="1800" dirty="0"/>
            </a:br>
            <a:r>
              <a:rPr lang="en-US" sz="1800" dirty="0"/>
              <a:t>• Unified Sports® </a:t>
            </a:r>
            <a:r>
              <a:rPr lang="en-US" sz="1800" dirty="0" smtClean="0"/>
              <a:t>Partner</a:t>
            </a:r>
          </a:p>
          <a:p>
            <a:r>
              <a:rPr lang="en-US" sz="1800" dirty="0"/>
              <a:t>• Competition day of event</a:t>
            </a:r>
            <a:br>
              <a:rPr lang="en-US" sz="1800" dirty="0"/>
            </a:br>
            <a:r>
              <a:rPr lang="en-US" sz="1800" dirty="0"/>
              <a:t>• Official</a:t>
            </a:r>
            <a:br>
              <a:rPr lang="en-US" sz="1800" dirty="0"/>
            </a:br>
            <a:r>
              <a:rPr lang="en-US" sz="1800" dirty="0"/>
              <a:t>• Scorekeeper/Timer</a:t>
            </a:r>
            <a:br>
              <a:rPr lang="en-US" sz="1800" dirty="0"/>
            </a:br>
            <a:r>
              <a:rPr lang="en-US" sz="1800" dirty="0"/>
              <a:t>• Awards Presenter</a:t>
            </a:r>
            <a:br>
              <a:rPr lang="en-US" sz="1800" dirty="0"/>
            </a:br>
            <a:r>
              <a:rPr lang="en-US" sz="1800" dirty="0"/>
              <a:t>• Athlete Escort</a:t>
            </a:r>
            <a:br>
              <a:rPr lang="en-US" sz="1800" dirty="0"/>
            </a:br>
            <a:r>
              <a:rPr lang="en-US" sz="1800" dirty="0"/>
              <a:t>• Special Event Help</a:t>
            </a:r>
          </a:p>
        </p:txBody>
      </p:sp>
      <p:sp>
        <p:nvSpPr>
          <p:cNvPr id="4" name="Slide Number Placeholder 3"/>
          <p:cNvSpPr>
            <a:spLocks noGrp="1"/>
          </p:cNvSpPr>
          <p:nvPr>
            <p:ph type="sldNum" sz="quarter" idx="10"/>
          </p:nvPr>
        </p:nvSpPr>
        <p:spPr/>
        <p:txBody>
          <a:bodyPr/>
          <a:lstStyle/>
          <a:p>
            <a:fld id="{F4B88F72-1EA4-FE40-A5CA-BD0111E6622B}" type="slidenum">
              <a:rPr lang="en-US" smtClean="0"/>
              <a:pPr/>
              <a:t>8</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31824844"/>
      </p:ext>
    </p:extLst>
  </p:cSld>
  <p:clrMapOvr>
    <a:masterClrMapping/>
  </p:clrMapOvr>
  <mc:AlternateContent xmlns:mc="http://schemas.openxmlformats.org/markup-compatibility/2006" xmlns:p14="http://schemas.microsoft.com/office/powerpoint/2010/main">
    <mc:Choice Requires="p14">
      <p:transition spd="med" p14:dur="700" advTm="67811">
        <p:fade/>
      </p:transition>
    </mc:Choice>
    <mc:Fallback xmlns="">
      <p:transition spd="med" advTm="678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Recruitment Is Just The First Step</a:t>
            </a:r>
            <a:endParaRPr lang="en-US" dirty="0"/>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sz="2400" dirty="0" smtClean="0"/>
              <a:t>Once </a:t>
            </a:r>
            <a:r>
              <a:rPr lang="en-US" sz="2400" dirty="0"/>
              <a:t>you’ve recruited a new volunteer, you’ve only just begun! Now you’ll need to manage and retain them. Retainment is the opposite side of the recruitment coin, and it might even be more important.</a:t>
            </a:r>
          </a:p>
          <a:p>
            <a:pPr marL="342900" indent="-342900">
              <a:buFont typeface="Arial" panose="020B0604020202020204" pitchFamily="34" charset="0"/>
              <a:buChar char="•"/>
            </a:pPr>
            <a:r>
              <a:rPr lang="en-US" sz="2400" dirty="0"/>
              <a:t>Welcome your new volunteers, and make sure someone is appointed to check in and engage with them regularly, so that the volunteers you worked so hard to recruit grow with your organization.</a:t>
            </a:r>
          </a:p>
        </p:txBody>
      </p:sp>
      <p:sp>
        <p:nvSpPr>
          <p:cNvPr id="4" name="Slide Number Placeholder 3"/>
          <p:cNvSpPr>
            <a:spLocks noGrp="1"/>
          </p:cNvSpPr>
          <p:nvPr>
            <p:ph type="sldNum" sz="quarter" idx="10"/>
          </p:nvPr>
        </p:nvSpPr>
        <p:spPr/>
        <p:txBody>
          <a:bodyPr/>
          <a:lstStyle/>
          <a:p>
            <a:fld id="{F4B88F72-1EA4-FE40-A5CA-BD0111E6622B}" type="slidenum">
              <a:rPr lang="en-US" smtClean="0"/>
              <a:pPr/>
              <a:t>9</a:t>
            </a:fld>
            <a:r>
              <a:rPr lang="en-US" smtClean="0">
                <a:solidFill>
                  <a:srgbClr val="2E3333"/>
                </a:solidFill>
              </a:rPr>
              <a:t> /  </a:t>
            </a:r>
            <a:r>
              <a:rPr lang="en-US" smtClean="0">
                <a:solidFill>
                  <a:srgbClr val="2E3333"/>
                </a:solidFill>
                <a:latin typeface="Ubuntu"/>
                <a:cs typeface="Ubuntu"/>
              </a:rPr>
              <a:t>Special Olympics</a:t>
            </a:r>
            <a:endParaRPr lang="en-US" dirty="0" smtClean="0">
              <a:solidFill>
                <a:srgbClr val="2E3333"/>
              </a:solidFill>
              <a:latin typeface="Ubuntu"/>
              <a:cs typeface="Ubuntu"/>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195142573"/>
      </p:ext>
    </p:extLst>
  </p:cSld>
  <p:clrMapOvr>
    <a:masterClrMapping/>
  </p:clrMapOvr>
  <mc:AlternateContent xmlns:mc="http://schemas.openxmlformats.org/markup-compatibility/2006" xmlns:p14="http://schemas.microsoft.com/office/powerpoint/2010/main">
    <mc:Choice Requires="p14">
      <p:transition spd="med" p14:dur="700" advTm="31482">
        <p:fade/>
      </p:transition>
    </mc:Choice>
    <mc:Fallback xmlns="">
      <p:transition spd="med" advTm="314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_AP_Presentation">
  <a:themeElements>
    <a:clrScheme name="Special Olympics">
      <a:dk1>
        <a:srgbClr val="46473E"/>
      </a:dk1>
      <a:lt1>
        <a:srgbClr val="FFFFFF"/>
      </a:lt1>
      <a:dk2>
        <a:srgbClr val="000000"/>
      </a:dk2>
      <a:lt2>
        <a:srgbClr val="808080"/>
      </a:lt2>
      <a:accent1>
        <a:srgbClr val="CD0920"/>
      </a:accent1>
      <a:accent2>
        <a:srgbClr val="DF6521"/>
      </a:accent2>
      <a:accent3>
        <a:srgbClr val="E78E23"/>
      </a:accent3>
      <a:accent4>
        <a:srgbClr val="000000"/>
      </a:accent4>
      <a:accent5>
        <a:srgbClr val="900D69"/>
      </a:accent5>
      <a:accent6>
        <a:srgbClr val="005193"/>
      </a:accent6>
      <a:hlink>
        <a:srgbClr val="3C97B8"/>
      </a:hlink>
      <a:folHlink>
        <a:srgbClr val="00577A"/>
      </a:folHlink>
    </a:clrScheme>
    <a:fontScheme name="Title">
      <a:majorFont>
        <a:latin typeface="Ubuntu Light"/>
        <a:ea typeface="ヒラギノ角ゴ ProN W3"/>
        <a:cs typeface="ヒラギノ角ゴ ProN W3"/>
      </a:majorFont>
      <a:minorFont>
        <a:latin typeface="Ubuntu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ody White copy">
  <a:themeElements>
    <a:clrScheme name="">
      <a:dk1>
        <a:srgbClr val="000000"/>
      </a:dk1>
      <a:lt1>
        <a:srgbClr val="FFFFFF"/>
      </a:lt1>
      <a:dk2>
        <a:srgbClr val="000000"/>
      </a:dk2>
      <a:lt2>
        <a:srgbClr val="808080"/>
      </a:lt2>
      <a:accent1>
        <a:srgbClr val="D90B00"/>
      </a:accent1>
      <a:accent2>
        <a:srgbClr val="333399"/>
      </a:accent2>
      <a:accent3>
        <a:srgbClr val="FFFFFF"/>
      </a:accent3>
      <a:accent4>
        <a:srgbClr val="000000"/>
      </a:accent4>
      <a:accent5>
        <a:srgbClr val="E9AAAA"/>
      </a:accent5>
      <a:accent6>
        <a:srgbClr val="2D2D8A"/>
      </a:accent6>
      <a:hlink>
        <a:srgbClr val="009999"/>
      </a:hlink>
      <a:folHlink>
        <a:srgbClr val="99CC00"/>
      </a:folHlink>
    </a:clrScheme>
    <a:fontScheme name="Body White copy">
      <a:majorFont>
        <a:latin typeface="Ubuntu Light"/>
        <a:ea typeface="ヒラギノ角ゴ ProN W3"/>
        <a:cs typeface="ヒラギノ角ゴ ProN W3"/>
      </a:majorFont>
      <a:minorFont>
        <a:latin typeface="Ubuntu"/>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ody White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SO_AP_Presentation.potx</Template>
  <TotalTime>2076</TotalTime>
  <Words>1089</Words>
  <Application>Microsoft Office PowerPoint</Application>
  <PresentationFormat>On-screen Show (4:3)</PresentationFormat>
  <Paragraphs>93</Paragraphs>
  <Slides>10</Slides>
  <Notes>9</Notes>
  <HiddenSlides>0</HiddenSlides>
  <MMClips>11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10</vt:i4>
      </vt:variant>
    </vt:vector>
  </HeadingPairs>
  <TitlesOfParts>
    <vt:vector size="20" baseType="lpstr">
      <vt:lpstr>MS PGothic</vt:lpstr>
      <vt:lpstr>Arial</vt:lpstr>
      <vt:lpstr>Calibri</vt:lpstr>
      <vt:lpstr>Gill Sans</vt:lpstr>
      <vt:lpstr>Helvetica Neue</vt:lpstr>
      <vt:lpstr>Ubuntu</vt:lpstr>
      <vt:lpstr>Ubuntu Light</vt:lpstr>
      <vt:lpstr>ヒラギノ角ゴ ProN W3</vt:lpstr>
      <vt:lpstr>SO_AP_Presentation</vt:lpstr>
      <vt:lpstr>Body White copy</vt:lpstr>
      <vt:lpstr>Coach and Volunteer Recruitment</vt:lpstr>
      <vt:lpstr>PowerPoint Presentation</vt:lpstr>
      <vt:lpstr>PowerPoint Presentation</vt:lpstr>
      <vt:lpstr>PowerPoint Presentation</vt:lpstr>
      <vt:lpstr>PowerPoint Presentation</vt:lpstr>
      <vt:lpstr>PowerPoint Presentation</vt:lpstr>
      <vt:lpstr>PowerPoint Presentation</vt:lpstr>
      <vt:lpstr>Agency Needs</vt:lpstr>
      <vt:lpstr>Recruitment Is Just The First Step</vt:lpstr>
      <vt:lpstr>Thank you for all you do!</vt:lpstr>
    </vt:vector>
  </TitlesOfParts>
  <Company>Zero-G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Ciaran OGaora</dc:creator>
  <cp:lastModifiedBy>Tommy Jaime</cp:lastModifiedBy>
  <cp:revision>131</cp:revision>
  <cp:lastPrinted>2017-03-01T18:46:45Z</cp:lastPrinted>
  <dcterms:created xsi:type="dcterms:W3CDTF">2012-07-11T16:39:32Z</dcterms:created>
  <dcterms:modified xsi:type="dcterms:W3CDTF">2020-09-15T14:16:23Z</dcterms:modified>
</cp:coreProperties>
</file>